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56" r:id="rId6"/>
    <p:sldId id="258" r:id="rId7"/>
    <p:sldId id="260" r:id="rId8"/>
    <p:sldId id="261" r:id="rId9"/>
    <p:sldId id="259" r:id="rId10"/>
    <p:sldId id="262" r:id="rId1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A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695E9-056B-4324-A9CF-0BB482E37C9C}" v="4" dt="2023-09-18T06:49:36.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321" autoAdjust="0"/>
  </p:normalViewPr>
  <p:slideViewPr>
    <p:cSldViewPr snapToGrid="0">
      <p:cViewPr varScale="1">
        <p:scale>
          <a:sx n="86" d="100"/>
          <a:sy n="86" d="100"/>
        </p:scale>
        <p:origin x="11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F8230-530B-4E68-8C38-855980F99D56}" type="datetimeFigureOut">
              <a:rPr lang="sk-SK" smtClean="0"/>
              <a:t>18. 9. 2023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5163E-D58C-46CD-B020-6F99F22CE6B7}" type="slidenum">
              <a:rPr lang="sk-SK" smtClean="0"/>
              <a:t>‹#›</a:t>
            </a:fld>
            <a:endParaRPr lang="sk-SK"/>
          </a:p>
        </p:txBody>
      </p:sp>
    </p:spTree>
    <p:extLst>
      <p:ext uri="{BB962C8B-B14F-4D97-AF65-F5344CB8AC3E}">
        <p14:creationId xmlns:p14="http://schemas.microsoft.com/office/powerpoint/2010/main" val="266099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lnSpc>
                <a:spcPct val="115000"/>
              </a:lnSpc>
            </a:pPr>
            <a:r>
              <a:rPr lang="en-GB" sz="1800" dirty="0">
                <a:effectLst/>
                <a:latin typeface="Calibri Light" panose="020F0302020204030204" pitchFamily="34" charset="0"/>
                <a:ea typeface="Calibri" panose="020F0502020204030204" pitchFamily="34" charset="0"/>
                <a:cs typeface="Times New Roman" panose="02020603050405020304" pitchFamily="18" charset="0"/>
              </a:rPr>
              <a:t>Dear </a:t>
            </a:r>
            <a:r>
              <a:rPr lang="en-CA" sz="1800" dirty="0">
                <a:effectLst/>
                <a:latin typeface="Calibri Light" panose="020F0302020204030204" pitchFamily="34" charset="0"/>
                <a:ea typeface="Calibri" panose="020F0502020204030204" pitchFamily="34" charset="0"/>
                <a:cs typeface="Times New Roman" panose="02020603050405020304" pitchFamily="18" charset="0"/>
              </a:rPr>
              <a:t>Dear Honorable Guests, </a:t>
            </a:r>
            <a:endParaRPr lang="sk-SK" sz="18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pP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Light" panose="020F0302020204030204" pitchFamily="34" charset="0"/>
                <a:ea typeface="Calibri" panose="020F0502020204030204" pitchFamily="34" charset="0"/>
                <a:cs typeface="Times New Roman" panose="02020603050405020304" pitchFamily="18" charset="0"/>
              </a:rPr>
              <a:t>The motto “a healthy spirit in a healthy body” has been living in the historic, modern and dynamic town of Kežmarok for more than 500 years. The first mention of the town dates back to the year 1251. Today it covers an area of 24.83 km². It has more than 16 thousand inhabitants and is one of the first listed towns in Slovakia. Kežmarok is located in the northeast of Slovakia in </a:t>
            </a:r>
            <a:r>
              <a:rPr lang="en-GB" sz="1800" dirty="0" err="1">
                <a:effectLst/>
                <a:latin typeface="Calibri Light" panose="020F0302020204030204" pitchFamily="34" charset="0"/>
                <a:ea typeface="Calibri" panose="020F0502020204030204" pitchFamily="34" charset="0"/>
                <a:cs typeface="Times New Roman" panose="02020603050405020304" pitchFamily="18" charset="0"/>
              </a:rPr>
              <a:t>Prešov</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Region and is surrounded by several mountains: The High Tatras and Kežmarok Uplands in the west and </a:t>
            </a:r>
            <a:r>
              <a:rPr lang="en-GB" sz="1800" dirty="0" err="1">
                <a:effectLst/>
                <a:latin typeface="Calibri Light" panose="020F0302020204030204" pitchFamily="34" charset="0"/>
                <a:ea typeface="Calibri" panose="020F0502020204030204" pitchFamily="34" charset="0"/>
                <a:cs typeface="Times New Roman" panose="02020603050405020304" pitchFamily="18" charset="0"/>
              </a:rPr>
              <a:t>Levoča</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Hills in the east. The first sports association, a shooting club, was founded here in 1511. In the 19</a:t>
            </a:r>
            <a:r>
              <a:rPr lang="en-GB" sz="1800" baseline="30000" dirty="0">
                <a:effectLst/>
                <a:latin typeface="Calibri Light" panose="020F0302020204030204" pitchFamily="34" charset="0"/>
                <a:ea typeface="Calibri" panose="020F0502020204030204" pitchFamily="34" charset="0"/>
                <a:cs typeface="Times New Roman" panose="02020603050405020304" pitchFamily="18" charset="0"/>
              </a:rPr>
              <a:t>th</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century, other clubs and associations continued in the tradition, enlivened and stimulated sports life in the town. The real boom in sport in the modern sense came after World War I. Mainly football in its mass character played an important role in the social life of the town. After 1918, sports clubs and associations covered a much wider range of individual types of sports. Besides football, they focused on athletics, gymnastics, handball, skiing and ice hockey.</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Nowadays we understand sport as an integral part of the life of the town and its citizens with regard to its educational, social and cultural function.</a:t>
            </a:r>
            <a:endParaRPr lang="sk-SK" sz="18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pPr>
            <a:endParaRPr lang="sk-SK" sz="1800" dirty="0">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pP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Now</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I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will</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show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you</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my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presentation</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about</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Intergenrational</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Sport</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Values</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and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Active</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aging</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Promoting</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Healthy</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sk-SK" sz="1800" dirty="0" err="1">
                <a:effectLst/>
                <a:latin typeface="Calibri Light" panose="020F0302020204030204" pitchFamily="34" charset="0"/>
                <a:ea typeface="Calibri" panose="020F0502020204030204" pitchFamily="34" charset="0"/>
                <a:cs typeface="Times New Roman" panose="02020603050405020304" pitchFamily="18" charset="0"/>
              </a:rPr>
              <a:t>Lifestyles</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dirty="0"/>
          </a:p>
        </p:txBody>
      </p:sp>
      <p:sp>
        <p:nvSpPr>
          <p:cNvPr id="4" name="Zástupný objekt pre číslo snímky 3"/>
          <p:cNvSpPr>
            <a:spLocks noGrp="1"/>
          </p:cNvSpPr>
          <p:nvPr>
            <p:ph type="sldNum" sz="quarter" idx="5"/>
          </p:nvPr>
        </p:nvSpPr>
        <p:spPr/>
        <p:txBody>
          <a:bodyPr/>
          <a:lstStyle/>
          <a:p>
            <a:fld id="{B705163E-D58C-46CD-B020-6F99F22CE6B7}" type="slidenum">
              <a:rPr lang="sk-SK" smtClean="0"/>
              <a:t>2</a:t>
            </a:fld>
            <a:endParaRPr lang="sk-SK"/>
          </a:p>
        </p:txBody>
      </p:sp>
    </p:spTree>
    <p:extLst>
      <p:ext uri="{BB962C8B-B14F-4D97-AF65-F5344CB8AC3E}">
        <p14:creationId xmlns:p14="http://schemas.microsoft.com/office/powerpoint/2010/main" val="217863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800" kern="1200" dirty="0">
                <a:solidFill>
                  <a:schemeClr val="tx1"/>
                </a:solidFill>
                <a:effectLst/>
                <a:latin typeface="+mn-lt"/>
                <a:ea typeface="+mn-ea"/>
                <a:cs typeface="+mn-cs"/>
              </a:rPr>
              <a:t>When talking about the support of sport, we mean the promotion of physical activities of all age groups within recreational, performance and professional or high performance sport. Apart from registered athletes, around 30% of all residents in the town are active in recreational sports.</a:t>
            </a:r>
            <a:r>
              <a:rPr lang="sk-SK" sz="1800" kern="120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Kežmarok provides conditions for competitive and recreational sports programmes within 25 sports. Particular attention is put to the preparation of athletes from a very early age.  </a:t>
            </a:r>
            <a:endParaRPr lang="sk-SK"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Sport has an important place in the programmes of kindergartens and primary schools. It allows children to become fit, adopt healthy habits, build healthy self-esteem and find new friends. Primary schools are equipped with modern sports facilities. Physical education in primary schools is seen as a significant part of the educational process, one of the forms of sport, and as a systematic intentional process of transfer, acquisition and further development of sports values.</a:t>
            </a:r>
            <a:endParaRPr lang="sk-SK"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Besides sports at schools and sports facilities, the town of Kežmarok supports sports activities of children and youth through Leisure Time Centre (CVČ) by realizing, conducting and co-financing school sports competitions on a regional level. The Leisure Time Centre runs 33 out of school sports clubs, in which 437 children actively participate. </a:t>
            </a:r>
            <a:endParaRPr lang="sk-SK" sz="1800" kern="1200" dirty="0">
              <a:solidFill>
                <a:schemeClr val="tx1"/>
              </a:solidFill>
              <a:effectLst/>
              <a:latin typeface="+mn-lt"/>
              <a:ea typeface="+mn-ea"/>
              <a:cs typeface="+mn-cs"/>
            </a:endParaRPr>
          </a:p>
          <a:p>
            <a:endParaRPr lang="sk-SK" sz="1800" kern="1200" dirty="0">
              <a:solidFill>
                <a:schemeClr val="tx1"/>
              </a:solidFill>
              <a:effectLst/>
              <a:latin typeface="+mn-lt"/>
              <a:ea typeface="+mn-ea"/>
              <a:cs typeface="+mn-cs"/>
            </a:endParaRPr>
          </a:p>
          <a:p>
            <a:endParaRPr lang="sk-SK" sz="18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5"/>
          </p:nvPr>
        </p:nvSpPr>
        <p:spPr/>
        <p:txBody>
          <a:bodyPr/>
          <a:lstStyle/>
          <a:p>
            <a:fld id="{B705163E-D58C-46CD-B020-6F99F22CE6B7}" type="slidenum">
              <a:rPr lang="sk-SK" smtClean="0"/>
              <a:t>3</a:t>
            </a:fld>
            <a:endParaRPr lang="sk-SK"/>
          </a:p>
        </p:txBody>
      </p:sp>
    </p:spTree>
    <p:extLst>
      <p:ext uri="{BB962C8B-B14F-4D97-AF65-F5344CB8AC3E}">
        <p14:creationId xmlns:p14="http://schemas.microsoft.com/office/powerpoint/2010/main" val="351866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Thank you for your time and attention</a:t>
            </a:r>
            <a:r>
              <a:rPr lang="sk-SK" sz="1800" kern="1200" dirty="0">
                <a:solidFill>
                  <a:schemeClr val="tx1"/>
                </a:solidFill>
                <a:effectLst/>
                <a:latin typeface="+mn-lt"/>
                <a:ea typeface="+mn-ea"/>
                <a:cs typeface="+mn-cs"/>
              </a:rPr>
              <a:t>!</a:t>
            </a:r>
          </a:p>
          <a:p>
            <a:endParaRPr lang="sk-SK" sz="18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5"/>
          </p:nvPr>
        </p:nvSpPr>
        <p:spPr/>
        <p:txBody>
          <a:bodyPr/>
          <a:lstStyle/>
          <a:p>
            <a:fld id="{B705163E-D58C-46CD-B020-6F99F22CE6B7}" type="slidenum">
              <a:rPr lang="sk-SK" smtClean="0"/>
              <a:t>4</a:t>
            </a:fld>
            <a:endParaRPr lang="sk-SK"/>
          </a:p>
        </p:txBody>
      </p:sp>
    </p:spTree>
    <p:extLst>
      <p:ext uri="{BB962C8B-B14F-4D97-AF65-F5344CB8AC3E}">
        <p14:creationId xmlns:p14="http://schemas.microsoft.com/office/powerpoint/2010/main" val="272720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lnSpc>
                <a:spcPct val="115000"/>
              </a:lnSpc>
            </a:pPr>
            <a:r>
              <a:rPr lang="en-GB" sz="1800" dirty="0">
                <a:effectLst/>
                <a:latin typeface="Calibri Light" panose="020F0302020204030204" pitchFamily="34" charset="0"/>
                <a:ea typeface="Calibri" panose="020F0502020204030204" pitchFamily="34" charset="0"/>
                <a:cs typeface="Times New Roman" panose="02020603050405020304" pitchFamily="18" charset="0"/>
              </a:rPr>
              <a:t>Sport as a social phenomenon and the town as a centre of social life are very closely interrelated. Every summer, the town of Kežmarok, in cooperation with sports clubs, organises 13 sports events under the name Kežmarok Sports Days. They are organized under the auspices of sports clubs; however, they are open to the general public. These events include basketball, volleyball, cycling races for children and youth, tournaments in table tennis, football, tennis, chess and others. Moreover, all sports enthusiasts can join the run through the town or participate in summer outdoor exercises in various localities of the town of Kežmarok, under the guidance of experienced instructors. </a:t>
            </a:r>
            <a:r>
              <a:rPr lang="en-CA" sz="1800" dirty="0">
                <a:effectLst/>
                <a:latin typeface="Calibri Light" panose="020F0302020204030204" pitchFamily="34" charset="0"/>
                <a:ea typeface="Calibri" panose="020F0502020204030204" pitchFamily="34" charset="0"/>
                <a:cs typeface="Times New Roman" panose="02020603050405020304" pitchFamily="18" charset="0"/>
              </a:rPr>
              <a:t>The town of Kežmarok is located below the beautiful High Tatra Mountains, which are popular with tourists, skiers, mountain climbers and visitors to our region. Thanks to their close distance and wide range of hiking possibilities, the Slovak Tourist Club organizes trips for club members and the general public.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The promotion of sport for the disabled in the town of Kežmarok is carried out through cooperation with organisations, sports clubs and school facilities in order to achieve the highest possible integrity of the town's citizens in social life. The Archery Sports Club has been covering all categories of physically disabled athletes for 20 years. The club´s president Mr Vladimír </a:t>
            </a:r>
            <a:r>
              <a:rPr lang="en-GB" sz="1800" dirty="0" err="1">
                <a:effectLst/>
                <a:latin typeface="Calibri Light" panose="020F0302020204030204" pitchFamily="34" charset="0"/>
                <a:ea typeface="Calibri" panose="020F0502020204030204" pitchFamily="34" charset="0"/>
                <a:cs typeface="Times New Roman" panose="02020603050405020304" pitchFamily="18" charset="0"/>
              </a:rPr>
              <a:t>Majerčák</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 who himself is a disabled athlete, is a multiple medal winner from the Paralympics and World, European and Slovak championships. Under his leadership, Slovak and Kežmarok physically impaired archers have been achieving good results in this discipline for a long time.</a:t>
            </a:r>
            <a:r>
              <a:rPr lang="sk-SK"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800" dirty="0">
                <a:effectLst/>
                <a:latin typeface="Calibri Light" panose="020F0302020204030204" pitchFamily="34" charset="0"/>
                <a:ea typeface="Calibri" panose="020F0502020204030204" pitchFamily="34" charset="0"/>
                <a:cs typeface="Times New Roman" panose="02020603050405020304" pitchFamily="18" charset="0"/>
              </a:rPr>
              <a:t>The cooperation of the town of Kežmarok with the Special Olympics Slovakia has resulted in the organization of the Winter National Games, in which more than 160 athletes with intellectual disabilities participate. Other events held to promote sports for disabled citizens are the Children´s Paralympics, hippotherapy, which uses horseback riding for healing, or a sports day organized by the Senior Citizens´ Centre, in which both the healthy and the disabled compete in a joint inclusion in simple competition disciplines.</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k-SK" sz="18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5"/>
          </p:nvPr>
        </p:nvSpPr>
        <p:spPr/>
        <p:txBody>
          <a:bodyPr/>
          <a:lstStyle/>
          <a:p>
            <a:fld id="{B705163E-D58C-46CD-B020-6F99F22CE6B7}" type="slidenum">
              <a:rPr lang="sk-SK" smtClean="0"/>
              <a:t>6</a:t>
            </a:fld>
            <a:endParaRPr lang="sk-SK"/>
          </a:p>
        </p:txBody>
      </p:sp>
    </p:spTree>
    <p:extLst>
      <p:ext uri="{BB962C8B-B14F-4D97-AF65-F5344CB8AC3E}">
        <p14:creationId xmlns:p14="http://schemas.microsoft.com/office/powerpoint/2010/main" val="97411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Thank you for your time and attention</a:t>
            </a:r>
            <a:r>
              <a:rPr lang="sk-SK" sz="1800" kern="1200" dirty="0">
                <a:solidFill>
                  <a:schemeClr val="tx1"/>
                </a:solidFill>
                <a:effectLst/>
                <a:latin typeface="+mn-lt"/>
                <a:ea typeface="+mn-ea"/>
                <a:cs typeface="+mn-cs"/>
              </a:rPr>
              <a:t>!</a:t>
            </a:r>
          </a:p>
          <a:p>
            <a:endParaRPr lang="sk-SK" sz="1800" kern="1200" dirty="0">
              <a:solidFill>
                <a:schemeClr val="tx1"/>
              </a:solidFill>
              <a:effectLst/>
              <a:latin typeface="+mn-lt"/>
              <a:ea typeface="+mn-ea"/>
              <a:cs typeface="+mn-cs"/>
            </a:endParaRPr>
          </a:p>
        </p:txBody>
      </p:sp>
      <p:sp>
        <p:nvSpPr>
          <p:cNvPr id="4" name="Zástupný objekt pre číslo snímky 3"/>
          <p:cNvSpPr>
            <a:spLocks noGrp="1"/>
          </p:cNvSpPr>
          <p:nvPr>
            <p:ph type="sldNum" sz="quarter" idx="5"/>
          </p:nvPr>
        </p:nvSpPr>
        <p:spPr/>
        <p:txBody>
          <a:bodyPr/>
          <a:lstStyle/>
          <a:p>
            <a:fld id="{B705163E-D58C-46CD-B020-6F99F22CE6B7}" type="slidenum">
              <a:rPr lang="sk-SK" smtClean="0"/>
              <a:t>7</a:t>
            </a:fld>
            <a:endParaRPr lang="sk-SK"/>
          </a:p>
        </p:txBody>
      </p:sp>
    </p:spTree>
    <p:extLst>
      <p:ext uri="{BB962C8B-B14F-4D97-AF65-F5344CB8AC3E}">
        <p14:creationId xmlns:p14="http://schemas.microsoft.com/office/powerpoint/2010/main" val="32773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1AB7A6-557C-99EF-C6DF-2702441E30D1}"/>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B25CB686-75D9-7D56-BD09-4319FC88B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A91DDCE9-A912-9596-168F-0B7015681EA6}"/>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3D25FFF5-95ED-0B3E-1957-C7F8C3F7834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FA1CD15D-59D1-03E7-2C16-B7C5935559B5}"/>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324532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CF025-6B35-34B2-6BBE-5ED1E211C955}"/>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F94A7E58-42EF-27EA-BBF5-7294264F53D2}"/>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A0BC9959-B1AC-C078-65A8-80FC763A19C9}"/>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9C100A7F-F39F-E968-D659-DDB69D1C194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C634BBD3-E29A-DDD6-017F-0233B66E00F8}"/>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52761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05230BF6-7465-BAA9-1E24-E84D9512D631}"/>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E9CD9300-41B5-43B0-AC51-5BEBD35E0712}"/>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9652A1F-C967-38BF-EB3B-08FD91CAF3E5}"/>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927879B1-9871-1499-06F9-D564BB14874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90E93C8-5586-82EC-EE73-1A826C6A5151}"/>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36971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BEADCA-BD7E-349C-64D9-427CF96917C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EF19EC4D-8D2B-3F23-E60D-4F30E57A1E2A}"/>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573103C-3192-30C5-E63A-76044DA17C15}"/>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42A39312-3F04-BC92-03FE-F17DE2460B9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EDDE271-C949-BD79-045F-A5525A23D7E4}"/>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30987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1A20F-1B9C-AAA5-AE11-6B60A3618C24}"/>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4FAE3807-890B-7EAB-8139-AC1CB60BB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8B55799E-8DFF-134F-FAD1-276152700910}"/>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A5FC0AE5-9264-234B-9B9A-0AFD4D340DA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B60D468F-8AF6-E279-FF2D-FDD27E0B0323}"/>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166548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9A4BA-06B7-7A7E-AEF6-15CD5805F589}"/>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27B151E9-C1CE-EC0D-FE62-A4A4900126F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55CDEB1C-505D-FA52-4466-750119D63505}"/>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C8AA783A-1A3D-A9A2-9F3E-7EF4AA9D4BFE}"/>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6" name="Zástupný objekt pre pätu 5">
            <a:extLst>
              <a:ext uri="{FF2B5EF4-FFF2-40B4-BE49-F238E27FC236}">
                <a16:creationId xmlns:a16="http://schemas.microsoft.com/office/drawing/2014/main" id="{D221B373-8BE1-AA8C-269D-F11C8839E81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AFEBD29F-E237-F95A-5074-A908767B6094}"/>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327931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B71F3-7DF1-B8F4-A89F-D51CC8B284AE}"/>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587DD0B8-1622-7A06-E674-1E2062F37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501709AC-2DC6-4802-DE19-D163F8DC9CDA}"/>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F5B30DAE-844E-14BE-B1E0-C57132726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1A546134-6E0C-7F4F-2890-DF2BBC9050A5}"/>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275E9B59-A10C-B893-8D76-3D10DB5B4463}"/>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8" name="Zástupný objekt pre pätu 7">
            <a:extLst>
              <a:ext uri="{FF2B5EF4-FFF2-40B4-BE49-F238E27FC236}">
                <a16:creationId xmlns:a16="http://schemas.microsoft.com/office/drawing/2014/main" id="{7E74A96C-2CAD-61FA-ADEF-BE034364DD3D}"/>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A9820285-97E6-A246-B0DF-4149CA1A8B69}"/>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181692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B1D412-1CD6-E2B3-B684-8EDCF91ACD0F}"/>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D115F27F-9D75-A85D-BE59-046D58422E58}"/>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4" name="Zástupný objekt pre pätu 3">
            <a:extLst>
              <a:ext uri="{FF2B5EF4-FFF2-40B4-BE49-F238E27FC236}">
                <a16:creationId xmlns:a16="http://schemas.microsoft.com/office/drawing/2014/main" id="{445CAE6E-2C5A-85CB-20CC-8E7A6DF3AB63}"/>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65CD4A7F-6787-7501-E99A-992D2331035E}"/>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54396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AA8B3968-2725-9D1B-FFA5-26723A334D6B}"/>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3" name="Zástupný objekt pre pätu 2">
            <a:extLst>
              <a:ext uri="{FF2B5EF4-FFF2-40B4-BE49-F238E27FC236}">
                <a16:creationId xmlns:a16="http://schemas.microsoft.com/office/drawing/2014/main" id="{B9D1D9B2-29F4-AC93-1E6C-41FF12D69D09}"/>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51CF6B6E-34E7-3FF3-74B3-DCE19D3DCDA2}"/>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333402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DE9D7-62CE-1BB7-B6FC-6800358E0237}"/>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C9510878-733D-63DE-EC90-E1CEB617BC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841B65C6-4B03-82A5-C3DE-C0351490D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548F9709-B08C-5357-F515-DBC0A1D96496}"/>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6" name="Zástupný objekt pre pätu 5">
            <a:extLst>
              <a:ext uri="{FF2B5EF4-FFF2-40B4-BE49-F238E27FC236}">
                <a16:creationId xmlns:a16="http://schemas.microsoft.com/office/drawing/2014/main" id="{98E8D10C-3996-6F19-A37C-C5B34B96A12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4413FE31-740E-036E-8F5E-0D76CF074795}"/>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63681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BE666-7384-0BC8-5F3E-AFB3D87A3F7F}"/>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D76C9AB7-A729-5950-C40B-D5395B1F1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2F1A80B2-73EF-97B1-262F-3EEF1B96B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9F43F1DA-A4A8-D5D5-7CFD-C8EEE304F7A6}"/>
              </a:ext>
            </a:extLst>
          </p:cNvPr>
          <p:cNvSpPr>
            <a:spLocks noGrp="1"/>
          </p:cNvSpPr>
          <p:nvPr>
            <p:ph type="dt" sz="half" idx="10"/>
          </p:nvPr>
        </p:nvSpPr>
        <p:spPr/>
        <p:txBody>
          <a:bodyPr/>
          <a:lstStyle/>
          <a:p>
            <a:fld id="{11BF23ED-6AD6-4391-8ED8-267DBCF31A93}" type="datetimeFigureOut">
              <a:rPr lang="sk-SK" smtClean="0"/>
              <a:t>18. 9. 2023</a:t>
            </a:fld>
            <a:endParaRPr lang="sk-SK"/>
          </a:p>
        </p:txBody>
      </p:sp>
      <p:sp>
        <p:nvSpPr>
          <p:cNvPr id="6" name="Zástupný objekt pre pätu 5">
            <a:extLst>
              <a:ext uri="{FF2B5EF4-FFF2-40B4-BE49-F238E27FC236}">
                <a16:creationId xmlns:a16="http://schemas.microsoft.com/office/drawing/2014/main" id="{7AFE9BA5-8C22-CC41-C3A7-C3B24A248E17}"/>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8676353-2FE9-787D-7245-B35DBB61C305}"/>
              </a:ext>
            </a:extLst>
          </p:cNvPr>
          <p:cNvSpPr>
            <a:spLocks noGrp="1"/>
          </p:cNvSpPr>
          <p:nvPr>
            <p:ph type="sldNum" sz="quarter" idx="12"/>
          </p:nvPr>
        </p:nvSpPr>
        <p:spPr/>
        <p:txBody>
          <a:bodyPr/>
          <a:lstStyle/>
          <a:p>
            <a:fld id="{374AA43B-206A-4377-9C11-DD1425F4CBA0}" type="slidenum">
              <a:rPr lang="sk-SK" smtClean="0"/>
              <a:t>‹#›</a:t>
            </a:fld>
            <a:endParaRPr lang="sk-SK"/>
          </a:p>
        </p:txBody>
      </p:sp>
    </p:spTree>
    <p:extLst>
      <p:ext uri="{BB962C8B-B14F-4D97-AF65-F5344CB8AC3E}">
        <p14:creationId xmlns:p14="http://schemas.microsoft.com/office/powerpoint/2010/main" val="256481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13170316-5E2F-BE8D-9AF0-934A405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8FF7C328-3265-53F3-655E-5122FDFA3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BFE44DF-1EFE-5760-C3EC-5A5323C68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F23ED-6AD6-4391-8ED8-267DBCF31A93}" type="datetimeFigureOut">
              <a:rPr lang="sk-SK" smtClean="0"/>
              <a:t>18. 9. 2023</a:t>
            </a:fld>
            <a:endParaRPr lang="sk-SK"/>
          </a:p>
        </p:txBody>
      </p:sp>
      <p:sp>
        <p:nvSpPr>
          <p:cNvPr id="5" name="Zástupný objekt pre pätu 4">
            <a:extLst>
              <a:ext uri="{FF2B5EF4-FFF2-40B4-BE49-F238E27FC236}">
                <a16:creationId xmlns:a16="http://schemas.microsoft.com/office/drawing/2014/main" id="{470913BE-875E-E5B4-D807-59A41B6AD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3752754D-81B1-19B6-2CAB-4EADCC912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AA43B-206A-4377-9C11-DD1425F4CBA0}" type="slidenum">
              <a:rPr lang="sk-SK" smtClean="0"/>
              <a:t>‹#›</a:t>
            </a:fld>
            <a:endParaRPr lang="sk-SK"/>
          </a:p>
        </p:txBody>
      </p:sp>
    </p:spTree>
    <p:extLst>
      <p:ext uri="{BB962C8B-B14F-4D97-AF65-F5344CB8AC3E}">
        <p14:creationId xmlns:p14="http://schemas.microsoft.com/office/powerpoint/2010/main" val="1049273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5.jpe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snímka obrazovky, čierny, čierno-biela, umenie">
            <a:extLst>
              <a:ext uri="{FF2B5EF4-FFF2-40B4-BE49-F238E27FC236}">
                <a16:creationId xmlns:a16="http://schemas.microsoft.com/office/drawing/2014/main" id="{56D2C5D9-777A-809B-1E38-C12AAFD938C3}"/>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Obrázok 5">
            <a:extLst>
              <a:ext uri="{FF2B5EF4-FFF2-40B4-BE49-F238E27FC236}">
                <a16:creationId xmlns:a16="http://schemas.microsoft.com/office/drawing/2014/main" id="{637EDCC5-33DF-85A1-E7E1-DDDE4A418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059" y="3297062"/>
            <a:ext cx="6744475" cy="4046685"/>
          </a:xfrm>
          <a:prstGeom prst="rect">
            <a:avLst/>
          </a:prstGeom>
        </p:spPr>
      </p:pic>
      <p:grpSp>
        <p:nvGrpSpPr>
          <p:cNvPr id="7" name="Skupina 6">
            <a:extLst>
              <a:ext uri="{FF2B5EF4-FFF2-40B4-BE49-F238E27FC236}">
                <a16:creationId xmlns:a16="http://schemas.microsoft.com/office/drawing/2014/main" id="{6F3D34D8-A820-5160-9135-33B4F726D406}"/>
              </a:ext>
            </a:extLst>
          </p:cNvPr>
          <p:cNvGrpSpPr/>
          <p:nvPr/>
        </p:nvGrpSpPr>
        <p:grpSpPr>
          <a:xfrm>
            <a:off x="7392144" y="-3022386"/>
            <a:ext cx="7641232" cy="7260654"/>
            <a:chOff x="-1908720" y="1923678"/>
            <a:chExt cx="7641232" cy="7260654"/>
          </a:xfrm>
        </p:grpSpPr>
        <p:sp>
          <p:nvSpPr>
            <p:cNvPr id="8" name="Ovál 7">
              <a:extLst>
                <a:ext uri="{FF2B5EF4-FFF2-40B4-BE49-F238E27FC236}">
                  <a16:creationId xmlns:a16="http://schemas.microsoft.com/office/drawing/2014/main" id="{E06AE23A-14EC-18C1-4E72-B51DB6097B14}"/>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Ovál 8">
              <a:extLst>
                <a:ext uri="{FF2B5EF4-FFF2-40B4-BE49-F238E27FC236}">
                  <a16:creationId xmlns:a16="http://schemas.microsoft.com/office/drawing/2014/main" id="{6C6F9B76-3717-ACED-427E-D953752E6ABB}"/>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7B041F20-2DEE-F392-7ABD-8B26DBA939C1}"/>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grpSp>
        <p:nvGrpSpPr>
          <p:cNvPr id="12" name="Skupina 11">
            <a:extLst>
              <a:ext uri="{FF2B5EF4-FFF2-40B4-BE49-F238E27FC236}">
                <a16:creationId xmlns:a16="http://schemas.microsoft.com/office/drawing/2014/main" id="{3548F423-98D7-4CBB-8A00-5F442985F979}"/>
              </a:ext>
            </a:extLst>
          </p:cNvPr>
          <p:cNvGrpSpPr/>
          <p:nvPr/>
        </p:nvGrpSpPr>
        <p:grpSpPr>
          <a:xfrm>
            <a:off x="9976048" y="2594238"/>
            <a:ext cx="7641232" cy="7260654"/>
            <a:chOff x="-1908720" y="1923678"/>
            <a:chExt cx="7641232" cy="7260654"/>
          </a:xfrm>
        </p:grpSpPr>
        <p:sp>
          <p:nvSpPr>
            <p:cNvPr id="13" name="Ovál 12">
              <a:extLst>
                <a:ext uri="{FF2B5EF4-FFF2-40B4-BE49-F238E27FC236}">
                  <a16:creationId xmlns:a16="http://schemas.microsoft.com/office/drawing/2014/main" id="{C864EB54-7F68-B633-A0A1-D527E7C3F636}"/>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ál 13">
              <a:extLst>
                <a:ext uri="{FF2B5EF4-FFF2-40B4-BE49-F238E27FC236}">
                  <a16:creationId xmlns:a16="http://schemas.microsoft.com/office/drawing/2014/main" id="{FDF9F3EB-F97C-8379-D9D7-076C49939246}"/>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vál 14">
              <a:extLst>
                <a:ext uri="{FF2B5EF4-FFF2-40B4-BE49-F238E27FC236}">
                  <a16:creationId xmlns:a16="http://schemas.microsoft.com/office/drawing/2014/main" id="{A1015D36-0624-E591-797C-12949C6E7845}"/>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pic>
        <p:nvPicPr>
          <p:cNvPr id="16" name="Obrázok 15">
            <a:extLst>
              <a:ext uri="{FF2B5EF4-FFF2-40B4-BE49-F238E27FC236}">
                <a16:creationId xmlns:a16="http://schemas.microsoft.com/office/drawing/2014/main" id="{A37E25C7-29F9-F93C-5F31-DB182CD67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7661" y="1824402"/>
            <a:ext cx="2181299" cy="562776"/>
          </a:xfrm>
          <a:prstGeom prst="rect">
            <a:avLst/>
          </a:prstGeom>
        </p:spPr>
      </p:pic>
      <p:pic>
        <p:nvPicPr>
          <p:cNvPr id="17" name="Obrázok 16">
            <a:extLst>
              <a:ext uri="{FF2B5EF4-FFF2-40B4-BE49-F238E27FC236}">
                <a16:creationId xmlns:a16="http://schemas.microsoft.com/office/drawing/2014/main" id="{0F24BF9E-AFBC-0BF7-B360-1D5E63E3B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748" y="629884"/>
            <a:ext cx="745399" cy="968512"/>
          </a:xfrm>
          <a:prstGeom prst="rect">
            <a:avLst/>
          </a:prstGeom>
        </p:spPr>
      </p:pic>
      <p:grpSp>
        <p:nvGrpSpPr>
          <p:cNvPr id="18" name="Skupina 17">
            <a:extLst>
              <a:ext uri="{FF2B5EF4-FFF2-40B4-BE49-F238E27FC236}">
                <a16:creationId xmlns:a16="http://schemas.microsoft.com/office/drawing/2014/main" id="{DACFA479-D06C-BC99-75FF-98A23D6D8BA0}"/>
              </a:ext>
            </a:extLst>
          </p:cNvPr>
          <p:cNvGrpSpPr/>
          <p:nvPr/>
        </p:nvGrpSpPr>
        <p:grpSpPr>
          <a:xfrm>
            <a:off x="-1997876" y="411510"/>
            <a:ext cx="7641232" cy="7260654"/>
            <a:chOff x="-1908720" y="1923678"/>
            <a:chExt cx="7641232" cy="7260654"/>
          </a:xfrm>
        </p:grpSpPr>
        <p:sp>
          <p:nvSpPr>
            <p:cNvPr id="19" name="Ovál 18">
              <a:extLst>
                <a:ext uri="{FF2B5EF4-FFF2-40B4-BE49-F238E27FC236}">
                  <a16:creationId xmlns:a16="http://schemas.microsoft.com/office/drawing/2014/main" id="{DB1B8A6D-D26E-5B0D-059B-FA38F93DDEC3}"/>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0" name="Ovál 19">
              <a:extLst>
                <a:ext uri="{FF2B5EF4-FFF2-40B4-BE49-F238E27FC236}">
                  <a16:creationId xmlns:a16="http://schemas.microsoft.com/office/drawing/2014/main" id="{CDCF639A-0E56-1F82-4F34-D202B92E3CC0}"/>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1" name="Ovál 20">
              <a:extLst>
                <a:ext uri="{FF2B5EF4-FFF2-40B4-BE49-F238E27FC236}">
                  <a16:creationId xmlns:a16="http://schemas.microsoft.com/office/drawing/2014/main" id="{65F1DBE2-A587-1D58-54E7-C59B9871E689}"/>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sp>
        <p:nvSpPr>
          <p:cNvPr id="22" name="Ovál 21">
            <a:extLst>
              <a:ext uri="{FF2B5EF4-FFF2-40B4-BE49-F238E27FC236}">
                <a16:creationId xmlns:a16="http://schemas.microsoft.com/office/drawing/2014/main" id="{EC7D68DA-BDC9-1ED0-2709-FF69E4A65B40}"/>
              </a:ext>
            </a:extLst>
          </p:cNvPr>
          <p:cNvSpPr/>
          <p:nvPr/>
        </p:nvSpPr>
        <p:spPr>
          <a:xfrm>
            <a:off x="-1925868" y="587554"/>
            <a:ext cx="7488832" cy="7108254"/>
          </a:xfrm>
          <a:prstGeom prst="ellipse">
            <a:avLst/>
          </a:prstGeom>
          <a:blipFill>
            <a:blip r:embed="rId6"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404801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dĺžnik 46">
            <a:extLst>
              <a:ext uri="{FF2B5EF4-FFF2-40B4-BE49-F238E27FC236}">
                <a16:creationId xmlns:a16="http://schemas.microsoft.com/office/drawing/2014/main" id="{EF3A85C4-FF11-F133-CE0C-2D301E25A902}"/>
              </a:ext>
            </a:extLst>
          </p:cNvPr>
          <p:cNvSpPr/>
          <p:nvPr/>
        </p:nvSpPr>
        <p:spPr>
          <a:xfrm>
            <a:off x="-18376" y="1583203"/>
            <a:ext cx="12210375" cy="4268293"/>
          </a:xfrm>
          <a:prstGeom prst="rect">
            <a:avLst/>
          </a:prstGeom>
          <a:solidFill>
            <a:srgbClr val="F3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4" name="Obrázok 3" descr="Obrázok, na ktorom je snímka obrazovky, čierny, čierno-biela, umenie&#10;&#10;Automaticky generovaný popis">
            <a:extLst>
              <a:ext uri="{FF2B5EF4-FFF2-40B4-BE49-F238E27FC236}">
                <a16:creationId xmlns:a16="http://schemas.microsoft.com/office/drawing/2014/main" id="{3EFE9FF6-FE98-8C23-FE39-30F469260926}"/>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2845079" y="-1520080"/>
            <a:ext cx="12192000" cy="6858000"/>
          </a:xfrm>
          <a:prstGeom prst="rect">
            <a:avLst/>
          </a:prstGeom>
        </p:spPr>
      </p:pic>
      <p:pic>
        <p:nvPicPr>
          <p:cNvPr id="7" name="Obrázok 6" descr="Obrázok, na ktorom je logo, písmo, symbol, grafika&#10;&#10;Automaticky generovaný popis">
            <a:extLst>
              <a:ext uri="{FF2B5EF4-FFF2-40B4-BE49-F238E27FC236}">
                <a16:creationId xmlns:a16="http://schemas.microsoft.com/office/drawing/2014/main" id="{78BFC29A-A5DC-FAF3-6705-4E656126F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761" y="236030"/>
            <a:ext cx="752481" cy="703138"/>
          </a:xfrm>
          <a:prstGeom prst="rect">
            <a:avLst/>
          </a:prstGeom>
        </p:spPr>
      </p:pic>
      <p:pic>
        <p:nvPicPr>
          <p:cNvPr id="8" name="Obrázok 7" descr="Obrázok, na ktorom je písmo, grafika, grafický dizajn, typografia&#10;&#10;Automaticky generovaný popis">
            <a:extLst>
              <a:ext uri="{FF2B5EF4-FFF2-40B4-BE49-F238E27FC236}">
                <a16:creationId xmlns:a16="http://schemas.microsoft.com/office/drawing/2014/main" id="{A130B158-7012-E86E-8E4E-A7A23C961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653" y="429894"/>
            <a:ext cx="2038051" cy="633916"/>
          </a:xfrm>
          <a:prstGeom prst="rect">
            <a:avLst/>
          </a:prstGeom>
        </p:spPr>
      </p:pic>
      <p:pic>
        <p:nvPicPr>
          <p:cNvPr id="9" name="Obrázok 8" descr="Obrázok, na ktorom je písmo, grafika, text, grafický dizajn&#10;&#10;Automaticky generovaný popis">
            <a:extLst>
              <a:ext uri="{FF2B5EF4-FFF2-40B4-BE49-F238E27FC236}">
                <a16:creationId xmlns:a16="http://schemas.microsoft.com/office/drawing/2014/main" id="{F833683B-BFBD-A74A-9A54-16635B863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7427" y="454464"/>
            <a:ext cx="2042075" cy="584776"/>
          </a:xfrm>
          <a:prstGeom prst="rect">
            <a:avLst/>
          </a:prstGeom>
        </p:spPr>
      </p:pic>
      <p:pic>
        <p:nvPicPr>
          <p:cNvPr id="10" name="Picture 5" descr="Európske mesto športu 2022 | Kežmarok">
            <a:extLst>
              <a:ext uri="{FF2B5EF4-FFF2-40B4-BE49-F238E27FC236}">
                <a16:creationId xmlns:a16="http://schemas.microsoft.com/office/drawing/2014/main" id="{5C88E4FA-1C12-E99E-1931-BB7E31BCAE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948" y="386054"/>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ome - ACES EUROPE">
            <a:extLst>
              <a:ext uri="{FF2B5EF4-FFF2-40B4-BE49-F238E27FC236}">
                <a16:creationId xmlns:a16="http://schemas.microsoft.com/office/drawing/2014/main" id="{15062C70-344E-D05B-7B72-D1EC8D5231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4094" y="377228"/>
            <a:ext cx="968157" cy="639135"/>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ok 11" descr="Obrázok, na ktorom je text, písmo, logo, grafika&#10;&#10;Automaticky generovaný popis">
            <a:extLst>
              <a:ext uri="{FF2B5EF4-FFF2-40B4-BE49-F238E27FC236}">
                <a16:creationId xmlns:a16="http://schemas.microsoft.com/office/drawing/2014/main" id="{ACE45F4E-8D2B-28BB-B0C4-E3DFAC4992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9688" y="396781"/>
            <a:ext cx="1190242" cy="624877"/>
          </a:xfrm>
          <a:prstGeom prst="rect">
            <a:avLst/>
          </a:prstGeom>
        </p:spPr>
      </p:pic>
      <p:sp>
        <p:nvSpPr>
          <p:cNvPr id="13" name="BlokTextu 12">
            <a:extLst>
              <a:ext uri="{FF2B5EF4-FFF2-40B4-BE49-F238E27FC236}">
                <a16:creationId xmlns:a16="http://schemas.microsoft.com/office/drawing/2014/main" id="{D2A9FE79-E29D-CA95-457C-4B73A58E1299}"/>
              </a:ext>
            </a:extLst>
          </p:cNvPr>
          <p:cNvSpPr txBox="1"/>
          <p:nvPr/>
        </p:nvSpPr>
        <p:spPr>
          <a:xfrm>
            <a:off x="986783" y="1234367"/>
            <a:ext cx="838438" cy="246221"/>
          </a:xfrm>
          <a:prstGeom prst="rect">
            <a:avLst/>
          </a:prstGeom>
          <a:noFill/>
        </p:spPr>
        <p:txBody>
          <a:bodyPr wrap="square" rtlCol="0">
            <a:spAutoFit/>
          </a:bodyPr>
          <a:lstStyle/>
          <a:p>
            <a:pPr algn="ctr"/>
            <a:r>
              <a:rPr lang="sk-SK" sz="1000" dirty="0">
                <a:solidFill>
                  <a:srgbClr val="D5BA99"/>
                </a:solidFill>
              </a:rPr>
              <a:t>2016 - 2017</a:t>
            </a:r>
          </a:p>
        </p:txBody>
      </p:sp>
      <p:sp>
        <p:nvSpPr>
          <p:cNvPr id="14" name="BlokTextu 13">
            <a:extLst>
              <a:ext uri="{FF2B5EF4-FFF2-40B4-BE49-F238E27FC236}">
                <a16:creationId xmlns:a16="http://schemas.microsoft.com/office/drawing/2014/main" id="{96D8C9F3-058A-6999-E3F3-39AC44EF8F2D}"/>
              </a:ext>
            </a:extLst>
          </p:cNvPr>
          <p:cNvSpPr txBox="1"/>
          <p:nvPr/>
        </p:nvSpPr>
        <p:spPr>
          <a:xfrm>
            <a:off x="3323460" y="1217009"/>
            <a:ext cx="838438" cy="246221"/>
          </a:xfrm>
          <a:prstGeom prst="rect">
            <a:avLst/>
          </a:prstGeom>
          <a:noFill/>
        </p:spPr>
        <p:txBody>
          <a:bodyPr wrap="square" rtlCol="0">
            <a:spAutoFit/>
          </a:bodyPr>
          <a:lstStyle/>
          <a:p>
            <a:pPr algn="ctr"/>
            <a:r>
              <a:rPr lang="sk-SK" sz="1000" dirty="0">
                <a:solidFill>
                  <a:srgbClr val="D5BA99"/>
                </a:solidFill>
              </a:rPr>
              <a:t>2019</a:t>
            </a:r>
          </a:p>
        </p:txBody>
      </p:sp>
      <p:sp>
        <p:nvSpPr>
          <p:cNvPr id="15" name="BlokTextu 14">
            <a:extLst>
              <a:ext uri="{FF2B5EF4-FFF2-40B4-BE49-F238E27FC236}">
                <a16:creationId xmlns:a16="http://schemas.microsoft.com/office/drawing/2014/main" id="{7D8485CA-E2F3-D9B1-B1CF-8362F570DD88}"/>
              </a:ext>
            </a:extLst>
          </p:cNvPr>
          <p:cNvSpPr txBox="1"/>
          <p:nvPr/>
        </p:nvSpPr>
        <p:spPr>
          <a:xfrm>
            <a:off x="6021953" y="1215440"/>
            <a:ext cx="838438" cy="246221"/>
          </a:xfrm>
          <a:prstGeom prst="rect">
            <a:avLst/>
          </a:prstGeom>
          <a:noFill/>
        </p:spPr>
        <p:txBody>
          <a:bodyPr wrap="square" rtlCol="0">
            <a:spAutoFit/>
          </a:bodyPr>
          <a:lstStyle/>
          <a:p>
            <a:pPr algn="ctr"/>
            <a:r>
              <a:rPr lang="sk-SK" sz="1000" dirty="0">
                <a:solidFill>
                  <a:srgbClr val="D5BA99"/>
                </a:solidFill>
              </a:rPr>
              <a:t>2019</a:t>
            </a:r>
          </a:p>
        </p:txBody>
      </p:sp>
      <p:sp>
        <p:nvSpPr>
          <p:cNvPr id="16" name="BlokTextu 15">
            <a:extLst>
              <a:ext uri="{FF2B5EF4-FFF2-40B4-BE49-F238E27FC236}">
                <a16:creationId xmlns:a16="http://schemas.microsoft.com/office/drawing/2014/main" id="{6F49EC38-BDCA-F71B-B047-19679E34809C}"/>
              </a:ext>
            </a:extLst>
          </p:cNvPr>
          <p:cNvSpPr txBox="1"/>
          <p:nvPr/>
        </p:nvSpPr>
        <p:spPr>
          <a:xfrm>
            <a:off x="9408562" y="1215440"/>
            <a:ext cx="838438" cy="246221"/>
          </a:xfrm>
          <a:prstGeom prst="rect">
            <a:avLst/>
          </a:prstGeom>
          <a:noFill/>
        </p:spPr>
        <p:txBody>
          <a:bodyPr wrap="square" rtlCol="0">
            <a:spAutoFit/>
          </a:bodyPr>
          <a:lstStyle/>
          <a:p>
            <a:pPr algn="ctr"/>
            <a:r>
              <a:rPr lang="sk-SK" sz="1000" dirty="0">
                <a:solidFill>
                  <a:srgbClr val="D5BA99"/>
                </a:solidFill>
              </a:rPr>
              <a:t>2022</a:t>
            </a:r>
          </a:p>
        </p:txBody>
      </p:sp>
      <p:cxnSp>
        <p:nvCxnSpPr>
          <p:cNvPr id="17" name="Rovná spojnica 16">
            <a:extLst>
              <a:ext uri="{FF2B5EF4-FFF2-40B4-BE49-F238E27FC236}">
                <a16:creationId xmlns:a16="http://schemas.microsoft.com/office/drawing/2014/main" id="{8FECE646-A79E-DBEB-34FE-68C0E676FA0B}"/>
              </a:ext>
            </a:extLst>
          </p:cNvPr>
          <p:cNvCxnSpPr>
            <a:cxnSpLocks/>
          </p:cNvCxnSpPr>
          <p:nvPr/>
        </p:nvCxnSpPr>
        <p:spPr>
          <a:xfrm>
            <a:off x="296060" y="1348388"/>
            <a:ext cx="647005" cy="0"/>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18" name="Rovná spojnica 17">
            <a:extLst>
              <a:ext uri="{FF2B5EF4-FFF2-40B4-BE49-F238E27FC236}">
                <a16:creationId xmlns:a16="http://schemas.microsoft.com/office/drawing/2014/main" id="{C1110CD0-33AB-FD8D-A30D-0F078C1D4F50}"/>
              </a:ext>
            </a:extLst>
          </p:cNvPr>
          <p:cNvCxnSpPr>
            <a:cxnSpLocks/>
          </p:cNvCxnSpPr>
          <p:nvPr/>
        </p:nvCxnSpPr>
        <p:spPr>
          <a:xfrm flipV="1">
            <a:off x="1953391" y="1340119"/>
            <a:ext cx="1576868" cy="27044"/>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19" name="Rovná spojnica 18">
            <a:extLst>
              <a:ext uri="{FF2B5EF4-FFF2-40B4-BE49-F238E27FC236}">
                <a16:creationId xmlns:a16="http://schemas.microsoft.com/office/drawing/2014/main" id="{C304EF21-4224-1FE3-5339-AA6246930F30}"/>
              </a:ext>
            </a:extLst>
          </p:cNvPr>
          <p:cNvCxnSpPr>
            <a:cxnSpLocks/>
          </p:cNvCxnSpPr>
          <p:nvPr/>
        </p:nvCxnSpPr>
        <p:spPr>
          <a:xfrm>
            <a:off x="3916806" y="1338551"/>
            <a:ext cx="2323316" cy="9835"/>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20" name="Rovná spojnica 19">
            <a:extLst>
              <a:ext uri="{FF2B5EF4-FFF2-40B4-BE49-F238E27FC236}">
                <a16:creationId xmlns:a16="http://schemas.microsoft.com/office/drawing/2014/main" id="{560DAED5-C719-CBE9-D571-2C9547E3C618}"/>
              </a:ext>
            </a:extLst>
          </p:cNvPr>
          <p:cNvCxnSpPr>
            <a:cxnSpLocks/>
          </p:cNvCxnSpPr>
          <p:nvPr/>
        </p:nvCxnSpPr>
        <p:spPr>
          <a:xfrm flipV="1">
            <a:off x="6683036" y="1338550"/>
            <a:ext cx="2826172" cy="9836"/>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21" name="Rovná spojnica 20">
            <a:extLst>
              <a:ext uri="{FF2B5EF4-FFF2-40B4-BE49-F238E27FC236}">
                <a16:creationId xmlns:a16="http://schemas.microsoft.com/office/drawing/2014/main" id="{F129D887-6BE4-BFE3-EE9C-8F74BDD99CD9}"/>
              </a:ext>
            </a:extLst>
          </p:cNvPr>
          <p:cNvCxnSpPr>
            <a:cxnSpLocks/>
            <a:stCxn id="16" idx="3"/>
          </p:cNvCxnSpPr>
          <p:nvPr/>
        </p:nvCxnSpPr>
        <p:spPr>
          <a:xfrm>
            <a:off x="10247000" y="1338551"/>
            <a:ext cx="876112" cy="9835"/>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sp>
        <p:nvSpPr>
          <p:cNvPr id="22" name="BlokTextu 21">
            <a:extLst>
              <a:ext uri="{FF2B5EF4-FFF2-40B4-BE49-F238E27FC236}">
                <a16:creationId xmlns:a16="http://schemas.microsoft.com/office/drawing/2014/main" id="{A99931E7-C7FD-85BC-9A68-8A5DEA63BF3E}"/>
              </a:ext>
            </a:extLst>
          </p:cNvPr>
          <p:cNvSpPr txBox="1"/>
          <p:nvPr/>
        </p:nvSpPr>
        <p:spPr>
          <a:xfrm>
            <a:off x="848041" y="926591"/>
            <a:ext cx="1126673" cy="246221"/>
          </a:xfrm>
          <a:prstGeom prst="rect">
            <a:avLst/>
          </a:prstGeom>
          <a:noFill/>
        </p:spPr>
        <p:txBody>
          <a:bodyPr wrap="square" rtlCol="0">
            <a:spAutoFit/>
          </a:bodyPr>
          <a:lstStyle/>
          <a:p>
            <a:pPr algn="ctr"/>
            <a:r>
              <a:rPr lang="sk-SK" sz="1000" b="1" dirty="0">
                <a:solidFill>
                  <a:srgbClr val="CB9A33"/>
                </a:solidFill>
              </a:rPr>
              <a:t>SENIOR FRIENDLY</a:t>
            </a:r>
          </a:p>
        </p:txBody>
      </p:sp>
      <p:sp>
        <p:nvSpPr>
          <p:cNvPr id="26" name="Ovál 25">
            <a:extLst>
              <a:ext uri="{FF2B5EF4-FFF2-40B4-BE49-F238E27FC236}">
                <a16:creationId xmlns:a16="http://schemas.microsoft.com/office/drawing/2014/main" id="{D1BCCE70-5207-1101-4559-07DFB14F5375}"/>
              </a:ext>
            </a:extLst>
          </p:cNvPr>
          <p:cNvSpPr/>
          <p:nvPr/>
        </p:nvSpPr>
        <p:spPr>
          <a:xfrm>
            <a:off x="10413322" y="498817"/>
            <a:ext cx="7488832" cy="7108254"/>
          </a:xfrm>
          <a:prstGeom prst="ellipse">
            <a:avLst/>
          </a:prstGeom>
          <a:blipFill>
            <a:blip r:embed="rId10"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nvGrpSpPr>
          <p:cNvPr id="27" name="Skupina 26">
            <a:extLst>
              <a:ext uri="{FF2B5EF4-FFF2-40B4-BE49-F238E27FC236}">
                <a16:creationId xmlns:a16="http://schemas.microsoft.com/office/drawing/2014/main" id="{0737DCC5-6AB9-8EC1-D7AB-A299A966E134}"/>
              </a:ext>
            </a:extLst>
          </p:cNvPr>
          <p:cNvGrpSpPr/>
          <p:nvPr/>
        </p:nvGrpSpPr>
        <p:grpSpPr>
          <a:xfrm>
            <a:off x="10283704" y="315522"/>
            <a:ext cx="7641232" cy="7260654"/>
            <a:chOff x="-1908720" y="1923678"/>
            <a:chExt cx="7641232" cy="7260654"/>
          </a:xfrm>
        </p:grpSpPr>
        <p:sp>
          <p:nvSpPr>
            <p:cNvPr id="28" name="Ovál 27">
              <a:extLst>
                <a:ext uri="{FF2B5EF4-FFF2-40B4-BE49-F238E27FC236}">
                  <a16:creationId xmlns:a16="http://schemas.microsoft.com/office/drawing/2014/main" id="{365E312F-01DB-3D36-D257-00C48FD71180}"/>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9" name="Ovál 28">
              <a:extLst>
                <a:ext uri="{FF2B5EF4-FFF2-40B4-BE49-F238E27FC236}">
                  <a16:creationId xmlns:a16="http://schemas.microsoft.com/office/drawing/2014/main" id="{026C4E32-3F64-BB14-5A6C-12A3B6A6C5CD}"/>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0" name="Ovál 29">
              <a:extLst>
                <a:ext uri="{FF2B5EF4-FFF2-40B4-BE49-F238E27FC236}">
                  <a16:creationId xmlns:a16="http://schemas.microsoft.com/office/drawing/2014/main" id="{3F128C9E-1A4C-2B45-AE66-20A5DB78AAB2}"/>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cxnSp>
        <p:nvCxnSpPr>
          <p:cNvPr id="41" name="Rovná spojnica 40">
            <a:extLst>
              <a:ext uri="{FF2B5EF4-FFF2-40B4-BE49-F238E27FC236}">
                <a16:creationId xmlns:a16="http://schemas.microsoft.com/office/drawing/2014/main" id="{DE1CE46E-1D40-CE25-CFB3-C4B681198823}"/>
              </a:ext>
            </a:extLst>
          </p:cNvPr>
          <p:cNvCxnSpPr>
            <a:cxnSpLocks/>
          </p:cNvCxnSpPr>
          <p:nvPr/>
        </p:nvCxnSpPr>
        <p:spPr>
          <a:xfrm>
            <a:off x="2288273" y="315522"/>
            <a:ext cx="0" cy="762548"/>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44" name="Rovná spojnica 43">
            <a:extLst>
              <a:ext uri="{FF2B5EF4-FFF2-40B4-BE49-F238E27FC236}">
                <a16:creationId xmlns:a16="http://schemas.microsoft.com/office/drawing/2014/main" id="{DD90876D-D9F2-8FB6-19E0-3D24CB7E9036}"/>
              </a:ext>
            </a:extLst>
          </p:cNvPr>
          <p:cNvCxnSpPr>
            <a:cxnSpLocks/>
          </p:cNvCxnSpPr>
          <p:nvPr/>
        </p:nvCxnSpPr>
        <p:spPr>
          <a:xfrm>
            <a:off x="5078464" y="327945"/>
            <a:ext cx="0" cy="762548"/>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cxnSp>
        <p:nvCxnSpPr>
          <p:cNvPr id="45" name="Rovná spojnica 44">
            <a:extLst>
              <a:ext uri="{FF2B5EF4-FFF2-40B4-BE49-F238E27FC236}">
                <a16:creationId xmlns:a16="http://schemas.microsoft.com/office/drawing/2014/main" id="{AF024A70-E853-FFD0-5E47-6467A84BE795}"/>
              </a:ext>
            </a:extLst>
          </p:cNvPr>
          <p:cNvCxnSpPr>
            <a:cxnSpLocks/>
          </p:cNvCxnSpPr>
          <p:nvPr/>
        </p:nvCxnSpPr>
        <p:spPr>
          <a:xfrm>
            <a:off x="7715195" y="315522"/>
            <a:ext cx="0" cy="762548"/>
          </a:xfrm>
          <a:prstGeom prst="line">
            <a:avLst/>
          </a:prstGeom>
          <a:ln>
            <a:solidFill>
              <a:srgbClr val="D5BA99"/>
            </a:solidFill>
          </a:ln>
        </p:spPr>
        <p:style>
          <a:lnRef idx="1">
            <a:schemeClr val="accent3"/>
          </a:lnRef>
          <a:fillRef idx="0">
            <a:schemeClr val="accent3"/>
          </a:fillRef>
          <a:effectRef idx="0">
            <a:schemeClr val="accent3"/>
          </a:effectRef>
          <a:fontRef idx="minor">
            <a:schemeClr val="tx1"/>
          </a:fontRef>
        </p:style>
      </p:cxnSp>
      <p:sp>
        <p:nvSpPr>
          <p:cNvPr id="48" name="Nadpis 1">
            <a:extLst>
              <a:ext uri="{FF2B5EF4-FFF2-40B4-BE49-F238E27FC236}">
                <a16:creationId xmlns:a16="http://schemas.microsoft.com/office/drawing/2014/main" id="{6C436A95-EF60-48C9-F39C-2B88A5C6B4F4}"/>
              </a:ext>
            </a:extLst>
          </p:cNvPr>
          <p:cNvSpPr txBox="1">
            <a:spLocks/>
          </p:cNvSpPr>
          <p:nvPr/>
        </p:nvSpPr>
        <p:spPr>
          <a:xfrm>
            <a:off x="2635712" y="1867557"/>
            <a:ext cx="6873496" cy="9132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500" dirty="0"/>
              <a:t>The </a:t>
            </a:r>
            <a:r>
              <a:rPr lang="en-GB" sz="2500" b="1" dirty="0"/>
              <a:t>first mention of the town</a:t>
            </a:r>
            <a:br>
              <a:rPr lang="sk-SK" sz="2500" dirty="0"/>
            </a:br>
            <a:r>
              <a:rPr lang="en-GB" sz="2500" dirty="0"/>
              <a:t>dates back to the year 1251. </a:t>
            </a:r>
            <a:endParaRPr lang="sk-SK" sz="2500" b="1" dirty="0">
              <a:latin typeface="+mn-lt"/>
            </a:endParaRPr>
          </a:p>
        </p:txBody>
      </p:sp>
      <p:sp>
        <p:nvSpPr>
          <p:cNvPr id="49" name="Nadpis 1">
            <a:extLst>
              <a:ext uri="{FF2B5EF4-FFF2-40B4-BE49-F238E27FC236}">
                <a16:creationId xmlns:a16="http://schemas.microsoft.com/office/drawing/2014/main" id="{7BE419F3-8837-F537-8D88-6486CFBD1572}"/>
              </a:ext>
            </a:extLst>
          </p:cNvPr>
          <p:cNvSpPr txBox="1">
            <a:spLocks/>
          </p:cNvSpPr>
          <p:nvPr/>
        </p:nvSpPr>
        <p:spPr>
          <a:xfrm>
            <a:off x="2635712" y="3565438"/>
            <a:ext cx="6873496" cy="9132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sk-SK" sz="2500" dirty="0"/>
            </a:br>
            <a:r>
              <a:rPr lang="sk-SK" sz="2500" dirty="0"/>
              <a:t>In 1511, </a:t>
            </a:r>
            <a:r>
              <a:rPr lang="en-GB" sz="2500" dirty="0"/>
              <a:t>the </a:t>
            </a:r>
            <a:r>
              <a:rPr lang="en-GB" sz="2500" b="1" dirty="0"/>
              <a:t>first sports association</a:t>
            </a:r>
            <a:r>
              <a:rPr lang="en-GB" sz="2500" dirty="0"/>
              <a:t>, </a:t>
            </a:r>
            <a:endParaRPr lang="sk-SK" sz="2500" dirty="0"/>
          </a:p>
          <a:p>
            <a:pPr algn="l"/>
            <a:r>
              <a:rPr lang="en-GB" sz="2500" dirty="0"/>
              <a:t>a shooting club, was founded in Kežmarok.</a:t>
            </a:r>
          </a:p>
          <a:p>
            <a:pPr algn="l"/>
            <a:endParaRPr lang="en-GB" sz="2500" dirty="0"/>
          </a:p>
          <a:p>
            <a:pPr algn="l"/>
            <a:r>
              <a:rPr lang="en-GB" sz="2500" dirty="0"/>
              <a:t>In 2021, sport is an integral </a:t>
            </a:r>
            <a:endParaRPr lang="sk-SK" sz="2500" dirty="0"/>
          </a:p>
          <a:p>
            <a:pPr algn="l"/>
            <a:r>
              <a:rPr lang="en-GB" sz="2500" b="1" dirty="0"/>
              <a:t>part of the life </a:t>
            </a:r>
            <a:r>
              <a:rPr lang="en-GB" sz="2500" dirty="0"/>
              <a:t>of the town. </a:t>
            </a:r>
            <a:endParaRPr lang="sk-SK" sz="2500" b="1" dirty="0"/>
          </a:p>
        </p:txBody>
      </p:sp>
      <p:pic>
        <p:nvPicPr>
          <p:cNvPr id="50" name="Picture 2" descr="C:\Users\miskovic\Desktop\Prvky\erb.png">
            <a:extLst>
              <a:ext uri="{FF2B5EF4-FFF2-40B4-BE49-F238E27FC236}">
                <a16:creationId xmlns:a16="http://schemas.microsoft.com/office/drawing/2014/main" id="{FC42867B-832F-9E62-9211-E429F60BDF18}"/>
              </a:ext>
            </a:extLst>
          </p:cNvPr>
          <p:cNvPicPr>
            <a:picLocks noChangeAspect="1" noChangeArrowheads="1"/>
          </p:cNvPicPr>
          <p:nvPr/>
        </p:nvPicPr>
        <p:blipFill>
          <a:blip r:embed="rId11" cstate="print"/>
          <a:srcRect/>
          <a:stretch>
            <a:fillRect/>
          </a:stretch>
        </p:blipFill>
        <p:spPr bwMode="auto">
          <a:xfrm>
            <a:off x="8793142" y="5991834"/>
            <a:ext cx="720080" cy="720080"/>
          </a:xfrm>
          <a:prstGeom prst="rect">
            <a:avLst/>
          </a:prstGeom>
          <a:noFill/>
        </p:spPr>
      </p:pic>
      <p:pic>
        <p:nvPicPr>
          <p:cNvPr id="51" name="Picture 3" descr="C:\Users\miskovic\Desktop\Prvky\logo_samostatne-01.png">
            <a:extLst>
              <a:ext uri="{FF2B5EF4-FFF2-40B4-BE49-F238E27FC236}">
                <a16:creationId xmlns:a16="http://schemas.microsoft.com/office/drawing/2014/main" id="{8B334F02-1723-2D7E-CCD7-D5DE6B5D6311}"/>
              </a:ext>
            </a:extLst>
          </p:cNvPr>
          <p:cNvPicPr>
            <a:picLocks noChangeAspect="1" noChangeArrowheads="1"/>
          </p:cNvPicPr>
          <p:nvPr/>
        </p:nvPicPr>
        <p:blipFill>
          <a:blip r:embed="rId12" cstate="print"/>
          <a:srcRect/>
          <a:stretch>
            <a:fillRect/>
          </a:stretch>
        </p:blipFill>
        <p:spPr bwMode="auto">
          <a:xfrm>
            <a:off x="9513222" y="6135850"/>
            <a:ext cx="1512168" cy="445945"/>
          </a:xfrm>
          <a:prstGeom prst="rect">
            <a:avLst/>
          </a:prstGeom>
          <a:noFill/>
        </p:spPr>
      </p:pic>
      <p:sp>
        <p:nvSpPr>
          <p:cNvPr id="52" name="Nadpis 1">
            <a:extLst>
              <a:ext uri="{FF2B5EF4-FFF2-40B4-BE49-F238E27FC236}">
                <a16:creationId xmlns:a16="http://schemas.microsoft.com/office/drawing/2014/main" id="{EA068446-CD56-8182-48E1-607F8C5FB535}"/>
              </a:ext>
            </a:extLst>
          </p:cNvPr>
          <p:cNvSpPr>
            <a:spLocks noGrp="1"/>
          </p:cNvSpPr>
          <p:nvPr>
            <p:ph type="ctrTitle"/>
          </p:nvPr>
        </p:nvSpPr>
        <p:spPr>
          <a:xfrm>
            <a:off x="2635712" y="6279352"/>
            <a:ext cx="5386948" cy="432048"/>
          </a:xfrm>
        </p:spPr>
        <p:txBody>
          <a:bodyPr>
            <a:noAutofit/>
          </a:bodyPr>
          <a:lstStyle/>
          <a:p>
            <a:pPr algn="l"/>
            <a:r>
              <a:rPr lang="sk-SK" sz="2500" b="1" dirty="0" err="1">
                <a:solidFill>
                  <a:srgbClr val="CA9E67"/>
                </a:solidFill>
              </a:rPr>
              <a:t>About</a:t>
            </a:r>
            <a:r>
              <a:rPr lang="sk-SK" sz="2500" b="1" dirty="0">
                <a:solidFill>
                  <a:srgbClr val="CA9E67"/>
                </a:solidFill>
              </a:rPr>
              <a:t> </a:t>
            </a:r>
            <a:r>
              <a:rPr lang="sk-SK" sz="2500" b="1" dirty="0" err="1">
                <a:solidFill>
                  <a:srgbClr val="CA9E67"/>
                </a:solidFill>
              </a:rPr>
              <a:t>our</a:t>
            </a:r>
            <a:r>
              <a:rPr lang="sk-SK" sz="2500" b="1" dirty="0">
                <a:solidFill>
                  <a:srgbClr val="CA9E67"/>
                </a:solidFill>
              </a:rPr>
              <a:t> </a:t>
            </a:r>
            <a:r>
              <a:rPr lang="sk-SK" sz="2500" b="1" dirty="0" err="1">
                <a:solidFill>
                  <a:srgbClr val="CA9E67"/>
                </a:solidFill>
              </a:rPr>
              <a:t>town</a:t>
            </a:r>
            <a:br>
              <a:rPr lang="sk-SK" sz="2500" dirty="0">
                <a:solidFill>
                  <a:srgbClr val="CA9E67"/>
                </a:solidFill>
              </a:rPr>
            </a:br>
            <a:r>
              <a:rPr lang="sk-SK" sz="2500" dirty="0">
                <a:solidFill>
                  <a:srgbClr val="CA9E67"/>
                </a:solidFill>
              </a:rPr>
              <a:t>Kežmarok </a:t>
            </a:r>
            <a:r>
              <a:rPr lang="en-US" sz="2500" b="1" dirty="0">
                <a:solidFill>
                  <a:srgbClr val="CA9E67"/>
                </a:solidFill>
              </a:rPr>
              <a:t>European Town of Sport 2022 </a:t>
            </a:r>
            <a:endParaRPr lang="sk-SK" sz="2500" b="1" dirty="0">
              <a:solidFill>
                <a:srgbClr val="CA9E67"/>
              </a:solidFill>
            </a:endParaRPr>
          </a:p>
        </p:txBody>
      </p:sp>
      <p:grpSp>
        <p:nvGrpSpPr>
          <p:cNvPr id="53" name="Skupina 6">
            <a:extLst>
              <a:ext uri="{FF2B5EF4-FFF2-40B4-BE49-F238E27FC236}">
                <a16:creationId xmlns:a16="http://schemas.microsoft.com/office/drawing/2014/main" id="{CCF5FF1B-6DB7-23CB-2B25-5BA762491A1B}"/>
              </a:ext>
            </a:extLst>
          </p:cNvPr>
          <p:cNvGrpSpPr/>
          <p:nvPr/>
        </p:nvGrpSpPr>
        <p:grpSpPr>
          <a:xfrm>
            <a:off x="-5228380" y="1234367"/>
            <a:ext cx="7641232" cy="7776864"/>
            <a:chOff x="-1908720" y="1923678"/>
            <a:chExt cx="7641232" cy="7260654"/>
          </a:xfrm>
        </p:grpSpPr>
        <p:sp>
          <p:nvSpPr>
            <p:cNvPr id="54" name="Ovál 53">
              <a:extLst>
                <a:ext uri="{FF2B5EF4-FFF2-40B4-BE49-F238E27FC236}">
                  <a16:creationId xmlns:a16="http://schemas.microsoft.com/office/drawing/2014/main" id="{C0EF97F2-5328-9397-0684-09175190DCE1}"/>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5" name="Ovál 54">
              <a:extLst>
                <a:ext uri="{FF2B5EF4-FFF2-40B4-BE49-F238E27FC236}">
                  <a16:creationId xmlns:a16="http://schemas.microsoft.com/office/drawing/2014/main" id="{670E8C78-C5BD-7552-6BE2-FA886C8B6FDC}"/>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6" name="Ovál 55">
              <a:extLst>
                <a:ext uri="{FF2B5EF4-FFF2-40B4-BE49-F238E27FC236}">
                  <a16:creationId xmlns:a16="http://schemas.microsoft.com/office/drawing/2014/main" id="{36F5B479-25C6-9C62-911E-7E6BC26AD6D3}"/>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sp>
        <p:nvSpPr>
          <p:cNvPr id="57" name="Ovál 56">
            <a:extLst>
              <a:ext uri="{FF2B5EF4-FFF2-40B4-BE49-F238E27FC236}">
                <a16:creationId xmlns:a16="http://schemas.microsoft.com/office/drawing/2014/main" id="{1103C92C-86F7-9B85-1A08-B63891662266}"/>
              </a:ext>
            </a:extLst>
          </p:cNvPr>
          <p:cNvSpPr/>
          <p:nvPr/>
        </p:nvSpPr>
        <p:spPr>
          <a:xfrm>
            <a:off x="-4652316" y="1492174"/>
            <a:ext cx="6788844" cy="7108254"/>
          </a:xfrm>
          <a:prstGeom prst="ellipse">
            <a:avLst/>
          </a:prstGeom>
          <a:blipFill>
            <a:blip r:embed="rId13"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Tree>
    <p:extLst>
      <p:ext uri="{BB962C8B-B14F-4D97-AF65-F5344CB8AC3E}">
        <p14:creationId xmlns:p14="http://schemas.microsoft.com/office/powerpoint/2010/main" val="242160278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5000" fill="hold"/>
                                        <p:tgtEl>
                                          <p:spTgt spid="47"/>
                                        </p:tgtEl>
                                        <p:attrNameLst>
                                          <p:attrName>ppt_x</p:attrName>
                                        </p:attrNameLst>
                                      </p:cBhvr>
                                      <p:tavLst>
                                        <p:tav tm="0">
                                          <p:val>
                                            <p:strVal val="1+#ppt_w/2"/>
                                          </p:val>
                                        </p:tav>
                                        <p:tav tm="100000">
                                          <p:val>
                                            <p:strVal val="#ppt_x"/>
                                          </p:val>
                                        </p:tav>
                                      </p:tavLst>
                                    </p:anim>
                                    <p:anim calcmode="lin" valueType="num">
                                      <p:cBhvr additive="base">
                                        <p:cTn id="8" dur="15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dĺžnik 46">
            <a:extLst>
              <a:ext uri="{FF2B5EF4-FFF2-40B4-BE49-F238E27FC236}">
                <a16:creationId xmlns:a16="http://schemas.microsoft.com/office/drawing/2014/main" id="{EF3A85C4-FF11-F133-CE0C-2D301E25A902}"/>
              </a:ext>
            </a:extLst>
          </p:cNvPr>
          <p:cNvSpPr/>
          <p:nvPr/>
        </p:nvSpPr>
        <p:spPr>
          <a:xfrm>
            <a:off x="-18376" y="1583203"/>
            <a:ext cx="12210375" cy="4268293"/>
          </a:xfrm>
          <a:prstGeom prst="rect">
            <a:avLst/>
          </a:prstGeom>
          <a:solidFill>
            <a:srgbClr val="F3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4" name="Obrázok 3" descr="Obrázok, na ktorom je snímka obrazovky, čierny, čierno-biela, umenie&#10;&#10;Automaticky generovaný popis">
            <a:extLst>
              <a:ext uri="{FF2B5EF4-FFF2-40B4-BE49-F238E27FC236}">
                <a16:creationId xmlns:a16="http://schemas.microsoft.com/office/drawing/2014/main" id="{3EFE9FF6-FE98-8C23-FE39-30F469260926}"/>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2845079" y="-1520080"/>
            <a:ext cx="12192000" cy="6858000"/>
          </a:xfrm>
          <a:prstGeom prst="rect">
            <a:avLst/>
          </a:prstGeom>
        </p:spPr>
      </p:pic>
      <p:pic>
        <p:nvPicPr>
          <p:cNvPr id="50" name="Picture 2" descr="C:\Users\miskovic\Desktop\Prvky\erb.png">
            <a:extLst>
              <a:ext uri="{FF2B5EF4-FFF2-40B4-BE49-F238E27FC236}">
                <a16:creationId xmlns:a16="http://schemas.microsoft.com/office/drawing/2014/main" id="{FC42867B-832F-9E62-9211-E429F60BDF18}"/>
              </a:ext>
            </a:extLst>
          </p:cNvPr>
          <p:cNvPicPr>
            <a:picLocks noChangeAspect="1" noChangeArrowheads="1"/>
          </p:cNvPicPr>
          <p:nvPr/>
        </p:nvPicPr>
        <p:blipFill>
          <a:blip r:embed="rId4" cstate="print"/>
          <a:srcRect/>
          <a:stretch>
            <a:fillRect/>
          </a:stretch>
        </p:blipFill>
        <p:spPr bwMode="auto">
          <a:xfrm>
            <a:off x="8793142" y="5991834"/>
            <a:ext cx="720080" cy="720080"/>
          </a:xfrm>
          <a:prstGeom prst="rect">
            <a:avLst/>
          </a:prstGeom>
          <a:noFill/>
        </p:spPr>
      </p:pic>
      <p:pic>
        <p:nvPicPr>
          <p:cNvPr id="51" name="Picture 3" descr="C:\Users\miskovic\Desktop\Prvky\logo_samostatne-01.png">
            <a:extLst>
              <a:ext uri="{FF2B5EF4-FFF2-40B4-BE49-F238E27FC236}">
                <a16:creationId xmlns:a16="http://schemas.microsoft.com/office/drawing/2014/main" id="{8B334F02-1723-2D7E-CCD7-D5DE6B5D6311}"/>
              </a:ext>
            </a:extLst>
          </p:cNvPr>
          <p:cNvPicPr>
            <a:picLocks noChangeAspect="1" noChangeArrowheads="1"/>
          </p:cNvPicPr>
          <p:nvPr/>
        </p:nvPicPr>
        <p:blipFill>
          <a:blip r:embed="rId5" cstate="print"/>
          <a:srcRect/>
          <a:stretch>
            <a:fillRect/>
          </a:stretch>
        </p:blipFill>
        <p:spPr bwMode="auto">
          <a:xfrm>
            <a:off x="9513222" y="6135850"/>
            <a:ext cx="1512168" cy="445945"/>
          </a:xfrm>
          <a:prstGeom prst="rect">
            <a:avLst/>
          </a:prstGeom>
          <a:noFill/>
        </p:spPr>
      </p:pic>
      <p:sp>
        <p:nvSpPr>
          <p:cNvPr id="52" name="Nadpis 1">
            <a:extLst>
              <a:ext uri="{FF2B5EF4-FFF2-40B4-BE49-F238E27FC236}">
                <a16:creationId xmlns:a16="http://schemas.microsoft.com/office/drawing/2014/main" id="{EA068446-CD56-8182-48E1-607F8C5FB535}"/>
              </a:ext>
            </a:extLst>
          </p:cNvPr>
          <p:cNvSpPr>
            <a:spLocks noGrp="1"/>
          </p:cNvSpPr>
          <p:nvPr>
            <p:ph type="ctrTitle"/>
          </p:nvPr>
        </p:nvSpPr>
        <p:spPr>
          <a:xfrm>
            <a:off x="3072796" y="6256720"/>
            <a:ext cx="4056728" cy="432048"/>
          </a:xfrm>
        </p:spPr>
        <p:txBody>
          <a:bodyPr>
            <a:noAutofit/>
          </a:bodyPr>
          <a:lstStyle/>
          <a:p>
            <a:pPr algn="l"/>
            <a:r>
              <a:rPr lang="sk-SK" sz="2500" dirty="0">
                <a:solidFill>
                  <a:srgbClr val="CA9E67"/>
                </a:solidFill>
              </a:rPr>
              <a:t>Kežmarok </a:t>
            </a:r>
            <a:br>
              <a:rPr lang="sk-SK" sz="2500" dirty="0">
                <a:solidFill>
                  <a:srgbClr val="CA9E67"/>
                </a:solidFill>
              </a:rPr>
            </a:br>
            <a:r>
              <a:rPr lang="en-US" sz="2500" b="1" dirty="0">
                <a:solidFill>
                  <a:srgbClr val="CA9E67"/>
                </a:solidFill>
              </a:rPr>
              <a:t>European Town of Sport 2022 </a:t>
            </a:r>
            <a:endParaRPr lang="sk-SK" sz="2500" b="1" dirty="0">
              <a:solidFill>
                <a:srgbClr val="CA9E67"/>
              </a:solidFill>
            </a:endParaRPr>
          </a:p>
        </p:txBody>
      </p:sp>
      <p:sp>
        <p:nvSpPr>
          <p:cNvPr id="2" name="Ovál 1">
            <a:extLst>
              <a:ext uri="{FF2B5EF4-FFF2-40B4-BE49-F238E27FC236}">
                <a16:creationId xmlns:a16="http://schemas.microsoft.com/office/drawing/2014/main" id="{53AA77E2-B80C-9800-2020-0A393093D9EB}"/>
              </a:ext>
            </a:extLst>
          </p:cNvPr>
          <p:cNvSpPr/>
          <p:nvPr/>
        </p:nvSpPr>
        <p:spPr>
          <a:xfrm>
            <a:off x="7534351" y="1489026"/>
            <a:ext cx="6788844" cy="7108254"/>
          </a:xfrm>
          <a:prstGeom prst="ellipse">
            <a:avLst/>
          </a:prstGeom>
          <a:blipFill>
            <a:blip r:embed="rId6"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nvGrpSpPr>
          <p:cNvPr id="33" name="Skupina 6">
            <a:extLst>
              <a:ext uri="{FF2B5EF4-FFF2-40B4-BE49-F238E27FC236}">
                <a16:creationId xmlns:a16="http://schemas.microsoft.com/office/drawing/2014/main" id="{2C05BFEE-DA2D-84A6-D04E-C0659A065807}"/>
              </a:ext>
            </a:extLst>
          </p:cNvPr>
          <p:cNvGrpSpPr/>
          <p:nvPr/>
        </p:nvGrpSpPr>
        <p:grpSpPr>
          <a:xfrm>
            <a:off x="6935547" y="1220146"/>
            <a:ext cx="7641232" cy="7776864"/>
            <a:chOff x="-1908720" y="1923678"/>
            <a:chExt cx="7641232" cy="7260654"/>
          </a:xfrm>
        </p:grpSpPr>
        <p:sp>
          <p:nvSpPr>
            <p:cNvPr id="34" name="Ovál 33">
              <a:extLst>
                <a:ext uri="{FF2B5EF4-FFF2-40B4-BE49-F238E27FC236}">
                  <a16:creationId xmlns:a16="http://schemas.microsoft.com/office/drawing/2014/main" id="{A50ED097-D235-8C70-67AC-1D2A193D18AF}"/>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5" name="Ovál 34">
              <a:extLst>
                <a:ext uri="{FF2B5EF4-FFF2-40B4-BE49-F238E27FC236}">
                  <a16:creationId xmlns:a16="http://schemas.microsoft.com/office/drawing/2014/main" id="{88506A0A-2C26-5330-310D-C64DA1F14501}"/>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6" name="Ovál 35">
              <a:extLst>
                <a:ext uri="{FF2B5EF4-FFF2-40B4-BE49-F238E27FC236}">
                  <a16:creationId xmlns:a16="http://schemas.microsoft.com/office/drawing/2014/main" id="{6560C677-8037-D69B-6E90-0E46C9EA2DC5}"/>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sp>
        <p:nvSpPr>
          <p:cNvPr id="37" name="Nadpis 1">
            <a:extLst>
              <a:ext uri="{FF2B5EF4-FFF2-40B4-BE49-F238E27FC236}">
                <a16:creationId xmlns:a16="http://schemas.microsoft.com/office/drawing/2014/main" id="{48F3C99F-87C4-4856-AAF5-59CF19717C32}"/>
              </a:ext>
            </a:extLst>
          </p:cNvPr>
          <p:cNvSpPr txBox="1">
            <a:spLocks/>
          </p:cNvSpPr>
          <p:nvPr/>
        </p:nvSpPr>
        <p:spPr>
          <a:xfrm>
            <a:off x="765112" y="300625"/>
            <a:ext cx="6587666" cy="10258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rgbClr val="CA9E67"/>
                </a:solidFill>
              </a:rPr>
              <a:t>Intergenerational Sport Values </a:t>
            </a:r>
            <a:r>
              <a:rPr lang="en-US" sz="2500" dirty="0">
                <a:solidFill>
                  <a:srgbClr val="CA9E67"/>
                </a:solidFill>
              </a:rPr>
              <a:t>and</a:t>
            </a:r>
            <a:r>
              <a:rPr lang="en-US" sz="2500" b="1" dirty="0">
                <a:solidFill>
                  <a:srgbClr val="CA9E67"/>
                </a:solidFill>
              </a:rPr>
              <a:t> Active aging: </a:t>
            </a:r>
            <a:r>
              <a:rPr lang="en-US" sz="2500" dirty="0">
                <a:solidFill>
                  <a:srgbClr val="CA9E67"/>
                </a:solidFill>
              </a:rPr>
              <a:t>Promoting Healthy Lifestyles.</a:t>
            </a:r>
            <a:endParaRPr lang="sk-SK" sz="2500" dirty="0">
              <a:solidFill>
                <a:srgbClr val="CA9E67"/>
              </a:solidFill>
            </a:endParaRPr>
          </a:p>
        </p:txBody>
      </p:sp>
      <p:pic>
        <p:nvPicPr>
          <p:cNvPr id="38" name="Picture 2" descr="C:\Users\miskovic\Desktop\Prvky\erb.png">
            <a:extLst>
              <a:ext uri="{FF2B5EF4-FFF2-40B4-BE49-F238E27FC236}">
                <a16:creationId xmlns:a16="http://schemas.microsoft.com/office/drawing/2014/main" id="{FBC722E6-0AEC-F76F-C9A2-CC0D4F7CF1A4}"/>
              </a:ext>
            </a:extLst>
          </p:cNvPr>
          <p:cNvPicPr>
            <a:picLocks noChangeAspect="1" noChangeArrowheads="1"/>
          </p:cNvPicPr>
          <p:nvPr/>
        </p:nvPicPr>
        <p:blipFill>
          <a:blip r:embed="rId4" cstate="print"/>
          <a:srcRect/>
          <a:stretch>
            <a:fillRect/>
          </a:stretch>
        </p:blipFill>
        <p:spPr bwMode="auto">
          <a:xfrm>
            <a:off x="663928" y="5945673"/>
            <a:ext cx="720080" cy="720080"/>
          </a:xfrm>
          <a:prstGeom prst="rect">
            <a:avLst/>
          </a:prstGeom>
          <a:noFill/>
        </p:spPr>
      </p:pic>
      <p:pic>
        <p:nvPicPr>
          <p:cNvPr id="39" name="Picture 3" descr="C:\Users\miskovic\Desktop\Prvky\logo_samostatne-01.png">
            <a:extLst>
              <a:ext uri="{FF2B5EF4-FFF2-40B4-BE49-F238E27FC236}">
                <a16:creationId xmlns:a16="http://schemas.microsoft.com/office/drawing/2014/main" id="{B4701902-9365-0714-A5E5-765A4C0F5608}"/>
              </a:ext>
            </a:extLst>
          </p:cNvPr>
          <p:cNvPicPr>
            <a:picLocks noChangeAspect="1" noChangeArrowheads="1"/>
          </p:cNvPicPr>
          <p:nvPr/>
        </p:nvPicPr>
        <p:blipFill>
          <a:blip r:embed="rId5" cstate="print"/>
          <a:srcRect/>
          <a:stretch>
            <a:fillRect/>
          </a:stretch>
        </p:blipFill>
        <p:spPr bwMode="auto">
          <a:xfrm>
            <a:off x="1384008" y="6089689"/>
            <a:ext cx="1512168" cy="445945"/>
          </a:xfrm>
          <a:prstGeom prst="rect">
            <a:avLst/>
          </a:prstGeom>
          <a:noFill/>
        </p:spPr>
      </p:pic>
      <p:sp>
        <p:nvSpPr>
          <p:cNvPr id="42" name="Nadpis 1">
            <a:extLst>
              <a:ext uri="{FF2B5EF4-FFF2-40B4-BE49-F238E27FC236}">
                <a16:creationId xmlns:a16="http://schemas.microsoft.com/office/drawing/2014/main" id="{6CC93146-0CB8-91EE-CCC7-58014A928FF0}"/>
              </a:ext>
            </a:extLst>
          </p:cNvPr>
          <p:cNvSpPr txBox="1">
            <a:spLocks/>
          </p:cNvSpPr>
          <p:nvPr/>
        </p:nvSpPr>
        <p:spPr>
          <a:xfrm>
            <a:off x="770065" y="2796127"/>
            <a:ext cx="6587666" cy="24786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k-SK" sz="2500" dirty="0" err="1">
                <a:solidFill>
                  <a:prstClr val="black"/>
                </a:solidFill>
              </a:rPr>
              <a:t>Apart</a:t>
            </a:r>
            <a:r>
              <a:rPr lang="sk-SK" sz="2500" dirty="0">
                <a:solidFill>
                  <a:prstClr val="black"/>
                </a:solidFill>
              </a:rPr>
              <a:t> </a:t>
            </a:r>
            <a:r>
              <a:rPr lang="sk-SK" sz="2500" dirty="0" err="1">
                <a:solidFill>
                  <a:prstClr val="black"/>
                </a:solidFill>
              </a:rPr>
              <a:t>from</a:t>
            </a:r>
            <a:r>
              <a:rPr lang="sk-SK" sz="2500" dirty="0">
                <a:solidFill>
                  <a:prstClr val="black"/>
                </a:solidFill>
              </a:rPr>
              <a:t> </a:t>
            </a:r>
            <a:r>
              <a:rPr lang="sk-SK" sz="2500" dirty="0" err="1">
                <a:solidFill>
                  <a:prstClr val="black"/>
                </a:solidFill>
              </a:rPr>
              <a:t>athletes</a:t>
            </a:r>
            <a:r>
              <a:rPr lang="sk-SK" sz="2500" dirty="0">
                <a:solidFill>
                  <a:prstClr val="black"/>
                </a:solidFill>
              </a:rPr>
              <a:t>, a</a:t>
            </a:r>
            <a:r>
              <a:rPr lang="en-US" sz="2500" dirty="0">
                <a:solidFill>
                  <a:prstClr val="black"/>
                </a:solidFill>
              </a:rPr>
              <a:t>round 30% of all residents </a:t>
            </a:r>
            <a:endParaRPr lang="sk-SK" sz="2500" dirty="0">
              <a:solidFill>
                <a:prstClr val="black"/>
              </a:solidFill>
            </a:endParaRPr>
          </a:p>
          <a:p>
            <a:pPr algn="l"/>
            <a:r>
              <a:rPr lang="en-US" sz="2500" dirty="0">
                <a:solidFill>
                  <a:prstClr val="black"/>
                </a:solidFill>
              </a:rPr>
              <a:t>in the town </a:t>
            </a:r>
            <a:r>
              <a:rPr lang="en-US" sz="2500" b="1" dirty="0">
                <a:solidFill>
                  <a:prstClr val="black"/>
                </a:solidFill>
              </a:rPr>
              <a:t>are active </a:t>
            </a:r>
            <a:r>
              <a:rPr lang="en-US" sz="2500" dirty="0">
                <a:solidFill>
                  <a:prstClr val="black"/>
                </a:solidFill>
              </a:rPr>
              <a:t>in recreational sports.</a:t>
            </a:r>
            <a:endParaRPr lang="sk-SK" sz="2500" dirty="0">
              <a:solidFill>
                <a:prstClr val="black"/>
              </a:solidFill>
            </a:endParaRPr>
          </a:p>
          <a:p>
            <a:pPr algn="l"/>
            <a:endParaRPr lang="sk-SK" sz="2500" dirty="0">
              <a:solidFill>
                <a:prstClr val="black"/>
              </a:solidFill>
            </a:endParaRPr>
          </a:p>
          <a:p>
            <a:pPr algn="l"/>
            <a:r>
              <a:rPr lang="en-US" sz="2500" dirty="0">
                <a:solidFill>
                  <a:prstClr val="black"/>
                </a:solidFill>
              </a:rPr>
              <a:t>Kežmarok provides conditions </a:t>
            </a:r>
          </a:p>
          <a:p>
            <a:pPr algn="l"/>
            <a:r>
              <a:rPr lang="en-US" sz="2500" dirty="0">
                <a:solidFill>
                  <a:prstClr val="black"/>
                </a:solidFill>
              </a:rPr>
              <a:t>for competitive and recreational </a:t>
            </a:r>
          </a:p>
          <a:p>
            <a:pPr algn="l"/>
            <a:r>
              <a:rPr lang="en-US" sz="2500" b="1" dirty="0">
                <a:solidFill>
                  <a:prstClr val="black"/>
                </a:solidFill>
              </a:rPr>
              <a:t>sports </a:t>
            </a:r>
            <a:r>
              <a:rPr lang="en-US" sz="2500" b="1" dirty="0" err="1">
                <a:solidFill>
                  <a:prstClr val="black"/>
                </a:solidFill>
              </a:rPr>
              <a:t>programmes</a:t>
            </a:r>
            <a:r>
              <a:rPr lang="en-US" sz="2500" b="1" dirty="0">
                <a:solidFill>
                  <a:prstClr val="black"/>
                </a:solidFill>
              </a:rPr>
              <a:t> within 25 sports</a:t>
            </a:r>
            <a:r>
              <a:rPr lang="en-US" sz="2500" dirty="0">
                <a:solidFill>
                  <a:prstClr val="black"/>
                </a:solidFill>
              </a:rPr>
              <a:t>.</a:t>
            </a:r>
            <a:endParaRPr lang="sk-SK" sz="2500" dirty="0">
              <a:solidFill>
                <a:prstClr val="black"/>
              </a:solidFill>
            </a:endParaRPr>
          </a:p>
          <a:p>
            <a:pPr algn="l"/>
            <a:endParaRPr lang="sk-SK" sz="2500" dirty="0">
              <a:solidFill>
                <a:prstClr val="black"/>
              </a:solidFill>
            </a:endParaRPr>
          </a:p>
          <a:p>
            <a:pPr algn="l"/>
            <a:r>
              <a:rPr lang="en-US" sz="2500" dirty="0">
                <a:solidFill>
                  <a:prstClr val="black"/>
                </a:solidFill>
              </a:rPr>
              <a:t>The </a:t>
            </a:r>
            <a:r>
              <a:rPr lang="en-US" sz="2500" b="1" dirty="0">
                <a:solidFill>
                  <a:prstClr val="black"/>
                </a:solidFill>
              </a:rPr>
              <a:t>Leisure Time Centre </a:t>
            </a:r>
            <a:r>
              <a:rPr lang="en-US" sz="2500" dirty="0">
                <a:solidFill>
                  <a:prstClr val="black"/>
                </a:solidFill>
              </a:rPr>
              <a:t>runs 33 out </a:t>
            </a:r>
          </a:p>
          <a:p>
            <a:pPr algn="l"/>
            <a:r>
              <a:rPr lang="en-US" sz="2500" dirty="0">
                <a:solidFill>
                  <a:prstClr val="black"/>
                </a:solidFill>
              </a:rPr>
              <a:t>of school sports clubs, in which 437 children actively participate. </a:t>
            </a:r>
          </a:p>
          <a:p>
            <a:pPr algn="l"/>
            <a:r>
              <a:rPr lang="en-US" sz="2500" dirty="0">
                <a:solidFill>
                  <a:prstClr val="black"/>
                </a:solidFill>
              </a:rPr>
              <a:t> </a:t>
            </a:r>
          </a:p>
          <a:p>
            <a:pPr algn="l"/>
            <a:endParaRPr lang="sk-SK" sz="2500" dirty="0">
              <a:solidFill>
                <a:prstClr val="black"/>
              </a:solidFill>
            </a:endParaRPr>
          </a:p>
        </p:txBody>
      </p:sp>
      <p:pic>
        <p:nvPicPr>
          <p:cNvPr id="46" name="Picture 5" descr="Európske mesto športu 2022 | Kežmarok">
            <a:extLst>
              <a:ext uri="{FF2B5EF4-FFF2-40B4-BE49-F238E27FC236}">
                <a16:creationId xmlns:a16="http://schemas.microsoft.com/office/drawing/2014/main" id="{7C79967C-83AE-78EC-89F9-BB63AD3F6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6948" y="386054"/>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Home - ACES EUROPE">
            <a:extLst>
              <a:ext uri="{FF2B5EF4-FFF2-40B4-BE49-F238E27FC236}">
                <a16:creationId xmlns:a16="http://schemas.microsoft.com/office/drawing/2014/main" id="{284F1879-219E-4320-A6C7-5BD334206F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4094" y="377228"/>
            <a:ext cx="968157" cy="63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4600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5000" fill="hold"/>
                                        <p:tgtEl>
                                          <p:spTgt spid="47"/>
                                        </p:tgtEl>
                                        <p:attrNameLst>
                                          <p:attrName>ppt_x</p:attrName>
                                        </p:attrNameLst>
                                      </p:cBhvr>
                                      <p:tavLst>
                                        <p:tav tm="0">
                                          <p:val>
                                            <p:strVal val="1+#ppt_w/2"/>
                                          </p:val>
                                        </p:tav>
                                        <p:tav tm="100000">
                                          <p:val>
                                            <p:strVal val="#ppt_x"/>
                                          </p:val>
                                        </p:tav>
                                      </p:tavLst>
                                    </p:anim>
                                    <p:anim calcmode="lin" valueType="num">
                                      <p:cBhvr additive="base">
                                        <p:cTn id="8" dur="15000" fill="hold"/>
                                        <p:tgtEl>
                                          <p:spTgt spid="4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6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dĺžnik 46">
            <a:extLst>
              <a:ext uri="{FF2B5EF4-FFF2-40B4-BE49-F238E27FC236}">
                <a16:creationId xmlns:a16="http://schemas.microsoft.com/office/drawing/2014/main" id="{EF3A85C4-FF11-F133-CE0C-2D301E25A902}"/>
              </a:ext>
            </a:extLst>
          </p:cNvPr>
          <p:cNvSpPr/>
          <p:nvPr/>
        </p:nvSpPr>
        <p:spPr>
          <a:xfrm>
            <a:off x="-18376" y="1583203"/>
            <a:ext cx="12210375" cy="4268293"/>
          </a:xfrm>
          <a:prstGeom prst="rect">
            <a:avLst/>
          </a:prstGeom>
          <a:solidFill>
            <a:srgbClr val="F3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4" name="Obrázok 3" descr="Obrázok, na ktorom je snímka obrazovky, čierny, čierno-biela, umenie&#10;&#10;Automaticky generovaný popis">
            <a:extLst>
              <a:ext uri="{FF2B5EF4-FFF2-40B4-BE49-F238E27FC236}">
                <a16:creationId xmlns:a16="http://schemas.microsoft.com/office/drawing/2014/main" id="{3EFE9FF6-FE98-8C23-FE39-30F469260926}"/>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2845079" y="-1520080"/>
            <a:ext cx="12192000" cy="6858000"/>
          </a:xfrm>
          <a:prstGeom prst="rect">
            <a:avLst/>
          </a:prstGeom>
        </p:spPr>
      </p:pic>
      <p:pic>
        <p:nvPicPr>
          <p:cNvPr id="50" name="Picture 2" descr="C:\Users\miskovic\Desktop\Prvky\erb.png">
            <a:extLst>
              <a:ext uri="{FF2B5EF4-FFF2-40B4-BE49-F238E27FC236}">
                <a16:creationId xmlns:a16="http://schemas.microsoft.com/office/drawing/2014/main" id="{FC42867B-832F-9E62-9211-E429F60BDF18}"/>
              </a:ext>
            </a:extLst>
          </p:cNvPr>
          <p:cNvPicPr>
            <a:picLocks noChangeAspect="1" noChangeArrowheads="1"/>
          </p:cNvPicPr>
          <p:nvPr/>
        </p:nvPicPr>
        <p:blipFill>
          <a:blip r:embed="rId4" cstate="print"/>
          <a:srcRect/>
          <a:stretch>
            <a:fillRect/>
          </a:stretch>
        </p:blipFill>
        <p:spPr bwMode="auto">
          <a:xfrm>
            <a:off x="7297369" y="425319"/>
            <a:ext cx="1374837" cy="1374837"/>
          </a:xfrm>
          <a:prstGeom prst="rect">
            <a:avLst/>
          </a:prstGeom>
          <a:noFill/>
        </p:spPr>
      </p:pic>
      <p:pic>
        <p:nvPicPr>
          <p:cNvPr id="51" name="Picture 3" descr="C:\Users\miskovic\Desktop\Prvky\logo_samostatne-01.png">
            <a:extLst>
              <a:ext uri="{FF2B5EF4-FFF2-40B4-BE49-F238E27FC236}">
                <a16:creationId xmlns:a16="http://schemas.microsoft.com/office/drawing/2014/main" id="{8B334F02-1723-2D7E-CCD7-D5DE6B5D6311}"/>
              </a:ext>
            </a:extLst>
          </p:cNvPr>
          <p:cNvPicPr>
            <a:picLocks noChangeAspect="1" noChangeArrowheads="1"/>
          </p:cNvPicPr>
          <p:nvPr/>
        </p:nvPicPr>
        <p:blipFill>
          <a:blip r:embed="rId5" cstate="print"/>
          <a:srcRect/>
          <a:stretch>
            <a:fillRect/>
          </a:stretch>
        </p:blipFill>
        <p:spPr bwMode="auto">
          <a:xfrm>
            <a:off x="6588929" y="1939328"/>
            <a:ext cx="2791715" cy="823289"/>
          </a:xfrm>
          <a:prstGeom prst="rect">
            <a:avLst/>
          </a:prstGeom>
          <a:noFill/>
        </p:spPr>
      </p:pic>
      <p:sp>
        <p:nvSpPr>
          <p:cNvPr id="52" name="Nadpis 1">
            <a:extLst>
              <a:ext uri="{FF2B5EF4-FFF2-40B4-BE49-F238E27FC236}">
                <a16:creationId xmlns:a16="http://schemas.microsoft.com/office/drawing/2014/main" id="{EA068446-CD56-8182-48E1-607F8C5FB535}"/>
              </a:ext>
            </a:extLst>
          </p:cNvPr>
          <p:cNvSpPr>
            <a:spLocks noGrp="1"/>
          </p:cNvSpPr>
          <p:nvPr>
            <p:ph type="ctrTitle"/>
          </p:nvPr>
        </p:nvSpPr>
        <p:spPr>
          <a:xfrm>
            <a:off x="5956422" y="3429000"/>
            <a:ext cx="4056728" cy="432048"/>
          </a:xfrm>
        </p:spPr>
        <p:txBody>
          <a:bodyPr>
            <a:noAutofit/>
          </a:bodyPr>
          <a:lstStyle/>
          <a:p>
            <a:r>
              <a:rPr lang="sk-SK" sz="2500" dirty="0">
                <a:solidFill>
                  <a:srgbClr val="CA9E67"/>
                </a:solidFill>
              </a:rPr>
              <a:t>Kežmarok </a:t>
            </a:r>
            <a:br>
              <a:rPr lang="sk-SK" sz="2500" dirty="0">
                <a:solidFill>
                  <a:srgbClr val="CA9E67"/>
                </a:solidFill>
              </a:rPr>
            </a:br>
            <a:r>
              <a:rPr lang="en-US" sz="2500" b="1" dirty="0">
                <a:solidFill>
                  <a:srgbClr val="CA9E67"/>
                </a:solidFill>
              </a:rPr>
              <a:t>European Town of Sport 2022 </a:t>
            </a:r>
            <a:endParaRPr lang="sk-SK" sz="2500" b="1" dirty="0">
              <a:solidFill>
                <a:srgbClr val="CA9E67"/>
              </a:solidFill>
            </a:endParaRPr>
          </a:p>
        </p:txBody>
      </p:sp>
      <p:sp>
        <p:nvSpPr>
          <p:cNvPr id="37" name="Nadpis 1">
            <a:extLst>
              <a:ext uri="{FF2B5EF4-FFF2-40B4-BE49-F238E27FC236}">
                <a16:creationId xmlns:a16="http://schemas.microsoft.com/office/drawing/2014/main" id="{48F3C99F-87C4-4856-AAF5-59CF19717C32}"/>
              </a:ext>
            </a:extLst>
          </p:cNvPr>
          <p:cNvSpPr txBox="1">
            <a:spLocks/>
          </p:cNvSpPr>
          <p:nvPr/>
        </p:nvSpPr>
        <p:spPr>
          <a:xfrm>
            <a:off x="4690953" y="4095489"/>
            <a:ext cx="6587666" cy="10258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500" b="1" dirty="0">
                <a:solidFill>
                  <a:srgbClr val="CA9E67"/>
                </a:solidFill>
              </a:rPr>
              <a:t>Intergenerational Sport Values </a:t>
            </a:r>
            <a:r>
              <a:rPr lang="en-US" sz="2500" dirty="0">
                <a:solidFill>
                  <a:srgbClr val="CA9E67"/>
                </a:solidFill>
              </a:rPr>
              <a:t>and</a:t>
            </a:r>
            <a:r>
              <a:rPr lang="en-US" sz="2500" b="1" dirty="0">
                <a:solidFill>
                  <a:srgbClr val="CA9E67"/>
                </a:solidFill>
              </a:rPr>
              <a:t> Active aging: </a:t>
            </a:r>
            <a:r>
              <a:rPr lang="en-US" sz="2500" dirty="0">
                <a:solidFill>
                  <a:srgbClr val="CA9E67"/>
                </a:solidFill>
              </a:rPr>
              <a:t>Promoting Healthy Lifestyles.</a:t>
            </a:r>
            <a:endParaRPr lang="sk-SK" sz="2500" dirty="0">
              <a:solidFill>
                <a:srgbClr val="CA9E67"/>
              </a:solidFill>
            </a:endParaRPr>
          </a:p>
        </p:txBody>
      </p:sp>
      <p:pic>
        <p:nvPicPr>
          <p:cNvPr id="46" name="Picture 5" descr="Európske mesto športu 2022 | Kežmarok">
            <a:extLst>
              <a:ext uri="{FF2B5EF4-FFF2-40B4-BE49-F238E27FC236}">
                <a16:creationId xmlns:a16="http://schemas.microsoft.com/office/drawing/2014/main" id="{7C79967C-83AE-78EC-89F9-BB63AD3F6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203" y="5962201"/>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Home - ACES EUROPE">
            <a:extLst>
              <a:ext uri="{FF2B5EF4-FFF2-40B4-BE49-F238E27FC236}">
                <a16:creationId xmlns:a16="http://schemas.microsoft.com/office/drawing/2014/main" id="{284F1879-219E-4320-A6C7-5BD33420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127" y="5962201"/>
            <a:ext cx="968157" cy="639135"/>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AE1FBFB3-F52A-26AC-5B95-9E294D65B54B}"/>
              </a:ext>
            </a:extLst>
          </p:cNvPr>
          <p:cNvSpPr txBox="1">
            <a:spLocks/>
          </p:cNvSpPr>
          <p:nvPr/>
        </p:nvSpPr>
        <p:spPr>
          <a:xfrm>
            <a:off x="-380103" y="4030925"/>
            <a:ext cx="4752528" cy="1008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1800">
                <a:solidFill>
                  <a:srgbClr val="CA9E67"/>
                </a:solidFill>
              </a:rPr>
              <a:t>more </a:t>
            </a:r>
            <a:r>
              <a:rPr lang="sk-SK" sz="1800" b="1">
                <a:solidFill>
                  <a:srgbClr val="CA9E67"/>
                </a:solidFill>
              </a:rPr>
              <a:t>informations</a:t>
            </a:r>
            <a:r>
              <a:rPr lang="sk-SK" sz="1800">
                <a:solidFill>
                  <a:srgbClr val="CA9E67"/>
                </a:solidFill>
              </a:rPr>
              <a:t>:</a:t>
            </a:r>
            <a:br>
              <a:rPr lang="sk-SK" sz="1800">
                <a:solidFill>
                  <a:srgbClr val="CA9E67"/>
                </a:solidFill>
              </a:rPr>
            </a:br>
            <a:r>
              <a:rPr lang="sk-SK" sz="1800">
                <a:solidFill>
                  <a:srgbClr val="CA9E67"/>
                </a:solidFill>
              </a:rPr>
              <a:t>www.kezmarok.sk/townofsport</a:t>
            </a:r>
            <a:endParaRPr lang="sk-SK" sz="2400" b="1" dirty="0">
              <a:solidFill>
                <a:srgbClr val="CA9E67"/>
              </a:solidFill>
            </a:endParaRPr>
          </a:p>
        </p:txBody>
      </p:sp>
      <p:pic>
        <p:nvPicPr>
          <p:cNvPr id="5" name="Obrázok 4">
            <a:extLst>
              <a:ext uri="{FF2B5EF4-FFF2-40B4-BE49-F238E27FC236}">
                <a16:creationId xmlns:a16="http://schemas.microsoft.com/office/drawing/2014/main" id="{24B832EE-98C5-BE1A-989B-35357D744E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649" y="2082872"/>
            <a:ext cx="1905000" cy="1905000"/>
          </a:xfrm>
          <a:prstGeom prst="rect">
            <a:avLst/>
          </a:prstGeom>
        </p:spPr>
      </p:pic>
    </p:spTree>
    <p:extLst>
      <p:ext uri="{BB962C8B-B14F-4D97-AF65-F5344CB8AC3E}">
        <p14:creationId xmlns:p14="http://schemas.microsoft.com/office/powerpoint/2010/main" val="416779038"/>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snímka obrazovky, čierny, čierno-biela, umenie">
            <a:extLst>
              <a:ext uri="{FF2B5EF4-FFF2-40B4-BE49-F238E27FC236}">
                <a16:creationId xmlns:a16="http://schemas.microsoft.com/office/drawing/2014/main" id="{56D2C5D9-777A-809B-1E38-C12AAFD938C3}"/>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Obrázok 5">
            <a:extLst>
              <a:ext uri="{FF2B5EF4-FFF2-40B4-BE49-F238E27FC236}">
                <a16:creationId xmlns:a16="http://schemas.microsoft.com/office/drawing/2014/main" id="{637EDCC5-33DF-85A1-E7E1-DDDE4A418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059" y="3297062"/>
            <a:ext cx="6744475" cy="4046685"/>
          </a:xfrm>
          <a:prstGeom prst="rect">
            <a:avLst/>
          </a:prstGeom>
        </p:spPr>
      </p:pic>
      <p:grpSp>
        <p:nvGrpSpPr>
          <p:cNvPr id="7" name="Skupina 6">
            <a:extLst>
              <a:ext uri="{FF2B5EF4-FFF2-40B4-BE49-F238E27FC236}">
                <a16:creationId xmlns:a16="http://schemas.microsoft.com/office/drawing/2014/main" id="{6F3D34D8-A820-5160-9135-33B4F726D406}"/>
              </a:ext>
            </a:extLst>
          </p:cNvPr>
          <p:cNvGrpSpPr/>
          <p:nvPr/>
        </p:nvGrpSpPr>
        <p:grpSpPr>
          <a:xfrm>
            <a:off x="7392144" y="-3022386"/>
            <a:ext cx="7641232" cy="7260654"/>
            <a:chOff x="-1908720" y="1923678"/>
            <a:chExt cx="7641232" cy="7260654"/>
          </a:xfrm>
        </p:grpSpPr>
        <p:sp>
          <p:nvSpPr>
            <p:cNvPr id="8" name="Ovál 7">
              <a:extLst>
                <a:ext uri="{FF2B5EF4-FFF2-40B4-BE49-F238E27FC236}">
                  <a16:creationId xmlns:a16="http://schemas.microsoft.com/office/drawing/2014/main" id="{E06AE23A-14EC-18C1-4E72-B51DB6097B14}"/>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9" name="Ovál 8">
              <a:extLst>
                <a:ext uri="{FF2B5EF4-FFF2-40B4-BE49-F238E27FC236}">
                  <a16:creationId xmlns:a16="http://schemas.microsoft.com/office/drawing/2014/main" id="{6C6F9B76-3717-ACED-427E-D953752E6ABB}"/>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7B041F20-2DEE-F392-7ABD-8B26DBA939C1}"/>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grpSp>
        <p:nvGrpSpPr>
          <p:cNvPr id="12" name="Skupina 11">
            <a:extLst>
              <a:ext uri="{FF2B5EF4-FFF2-40B4-BE49-F238E27FC236}">
                <a16:creationId xmlns:a16="http://schemas.microsoft.com/office/drawing/2014/main" id="{3548F423-98D7-4CBB-8A00-5F442985F979}"/>
              </a:ext>
            </a:extLst>
          </p:cNvPr>
          <p:cNvGrpSpPr/>
          <p:nvPr/>
        </p:nvGrpSpPr>
        <p:grpSpPr>
          <a:xfrm>
            <a:off x="9976048" y="2594238"/>
            <a:ext cx="7641232" cy="7260654"/>
            <a:chOff x="-1908720" y="1923678"/>
            <a:chExt cx="7641232" cy="7260654"/>
          </a:xfrm>
        </p:grpSpPr>
        <p:sp>
          <p:nvSpPr>
            <p:cNvPr id="13" name="Ovál 12">
              <a:extLst>
                <a:ext uri="{FF2B5EF4-FFF2-40B4-BE49-F238E27FC236}">
                  <a16:creationId xmlns:a16="http://schemas.microsoft.com/office/drawing/2014/main" id="{C864EB54-7F68-B633-A0A1-D527E7C3F636}"/>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4" name="Ovál 13">
              <a:extLst>
                <a:ext uri="{FF2B5EF4-FFF2-40B4-BE49-F238E27FC236}">
                  <a16:creationId xmlns:a16="http://schemas.microsoft.com/office/drawing/2014/main" id="{FDF9F3EB-F97C-8379-D9D7-076C49939246}"/>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vál 14">
              <a:extLst>
                <a:ext uri="{FF2B5EF4-FFF2-40B4-BE49-F238E27FC236}">
                  <a16:creationId xmlns:a16="http://schemas.microsoft.com/office/drawing/2014/main" id="{A1015D36-0624-E591-797C-12949C6E7845}"/>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grpSp>
      <p:pic>
        <p:nvPicPr>
          <p:cNvPr id="16" name="Obrázok 15">
            <a:extLst>
              <a:ext uri="{FF2B5EF4-FFF2-40B4-BE49-F238E27FC236}">
                <a16:creationId xmlns:a16="http://schemas.microsoft.com/office/drawing/2014/main" id="{A37E25C7-29F9-F93C-5F31-DB182CD67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7661" y="1824402"/>
            <a:ext cx="2181299" cy="562776"/>
          </a:xfrm>
          <a:prstGeom prst="rect">
            <a:avLst/>
          </a:prstGeom>
        </p:spPr>
      </p:pic>
      <p:pic>
        <p:nvPicPr>
          <p:cNvPr id="17" name="Obrázok 16">
            <a:extLst>
              <a:ext uri="{FF2B5EF4-FFF2-40B4-BE49-F238E27FC236}">
                <a16:creationId xmlns:a16="http://schemas.microsoft.com/office/drawing/2014/main" id="{0F24BF9E-AFBC-0BF7-B360-1D5E63E3B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748" y="629884"/>
            <a:ext cx="745399" cy="968512"/>
          </a:xfrm>
          <a:prstGeom prst="rect">
            <a:avLst/>
          </a:prstGeom>
        </p:spPr>
      </p:pic>
      <p:grpSp>
        <p:nvGrpSpPr>
          <p:cNvPr id="25" name="Skupina 24">
            <a:extLst>
              <a:ext uri="{FF2B5EF4-FFF2-40B4-BE49-F238E27FC236}">
                <a16:creationId xmlns:a16="http://schemas.microsoft.com/office/drawing/2014/main" id="{9A507C61-4209-1832-089E-99513FA3AD31}"/>
              </a:ext>
            </a:extLst>
          </p:cNvPr>
          <p:cNvGrpSpPr/>
          <p:nvPr/>
        </p:nvGrpSpPr>
        <p:grpSpPr>
          <a:xfrm>
            <a:off x="2946425" y="250791"/>
            <a:ext cx="4386253" cy="4272773"/>
            <a:chOff x="6647624" y="-461010"/>
            <a:chExt cx="4112840" cy="4171974"/>
          </a:xfrm>
        </p:grpSpPr>
        <p:grpSp>
          <p:nvGrpSpPr>
            <p:cNvPr id="26" name="Skupina 7">
              <a:extLst>
                <a:ext uri="{FF2B5EF4-FFF2-40B4-BE49-F238E27FC236}">
                  <a16:creationId xmlns:a16="http://schemas.microsoft.com/office/drawing/2014/main" id="{FC155D8A-373B-8641-E32F-94D131D3B2F2}"/>
                </a:ext>
              </a:extLst>
            </p:cNvPr>
            <p:cNvGrpSpPr/>
            <p:nvPr/>
          </p:nvGrpSpPr>
          <p:grpSpPr>
            <a:xfrm>
              <a:off x="6647624" y="-461010"/>
              <a:ext cx="4112840" cy="4171974"/>
              <a:chOff x="-1908720" y="1923678"/>
              <a:chExt cx="7641232" cy="7260654"/>
            </a:xfrm>
          </p:grpSpPr>
          <p:sp>
            <p:nvSpPr>
              <p:cNvPr id="28" name="Ovál 27">
                <a:extLst>
                  <a:ext uri="{FF2B5EF4-FFF2-40B4-BE49-F238E27FC236}">
                    <a16:creationId xmlns:a16="http://schemas.microsoft.com/office/drawing/2014/main" id="{A2AA5641-CB83-9EF6-6E3C-BB1D9E978554}"/>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Ovál 28">
                <a:extLst>
                  <a:ext uri="{FF2B5EF4-FFF2-40B4-BE49-F238E27FC236}">
                    <a16:creationId xmlns:a16="http://schemas.microsoft.com/office/drawing/2014/main" id="{68130CFB-A355-2577-5A71-CF0D4FFB25D7}"/>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0" name="Ovál 29">
                <a:extLst>
                  <a:ext uri="{FF2B5EF4-FFF2-40B4-BE49-F238E27FC236}">
                    <a16:creationId xmlns:a16="http://schemas.microsoft.com/office/drawing/2014/main" id="{D43A07FC-CB44-5F43-B563-CA0AE1050DDF}"/>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7" name="Ovál 26">
              <a:extLst>
                <a:ext uri="{FF2B5EF4-FFF2-40B4-BE49-F238E27FC236}">
                  <a16:creationId xmlns:a16="http://schemas.microsoft.com/office/drawing/2014/main" id="{14D84B3C-EF65-B273-98E8-6F353B6D09C3}"/>
                </a:ext>
              </a:extLst>
            </p:cNvPr>
            <p:cNvSpPr/>
            <p:nvPr/>
          </p:nvSpPr>
          <p:spPr>
            <a:xfrm>
              <a:off x="6744599" y="-373441"/>
              <a:ext cx="3984886" cy="3948443"/>
            </a:xfrm>
            <a:prstGeom prst="ellipse">
              <a:avLst/>
            </a:prstGeom>
            <a:blipFill>
              <a:blip r:embed="rId6"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31" name="Skupina 30">
            <a:extLst>
              <a:ext uri="{FF2B5EF4-FFF2-40B4-BE49-F238E27FC236}">
                <a16:creationId xmlns:a16="http://schemas.microsoft.com/office/drawing/2014/main" id="{31C1F3C5-3F88-3C93-6FDA-428450B9F335}"/>
              </a:ext>
            </a:extLst>
          </p:cNvPr>
          <p:cNvGrpSpPr/>
          <p:nvPr/>
        </p:nvGrpSpPr>
        <p:grpSpPr>
          <a:xfrm>
            <a:off x="259364" y="2534108"/>
            <a:ext cx="4258654" cy="4073532"/>
            <a:chOff x="6647624" y="-461010"/>
            <a:chExt cx="4112840" cy="4171974"/>
          </a:xfrm>
        </p:grpSpPr>
        <p:grpSp>
          <p:nvGrpSpPr>
            <p:cNvPr id="32" name="Skupina 7">
              <a:extLst>
                <a:ext uri="{FF2B5EF4-FFF2-40B4-BE49-F238E27FC236}">
                  <a16:creationId xmlns:a16="http://schemas.microsoft.com/office/drawing/2014/main" id="{9598966C-0884-C68F-7E84-8A2078183390}"/>
                </a:ext>
              </a:extLst>
            </p:cNvPr>
            <p:cNvGrpSpPr/>
            <p:nvPr/>
          </p:nvGrpSpPr>
          <p:grpSpPr>
            <a:xfrm>
              <a:off x="6647624" y="-461010"/>
              <a:ext cx="4112840" cy="4171974"/>
              <a:chOff x="-1908720" y="1923678"/>
              <a:chExt cx="7641232" cy="7260654"/>
            </a:xfrm>
          </p:grpSpPr>
          <p:sp>
            <p:nvSpPr>
              <p:cNvPr id="34" name="Ovál 33">
                <a:extLst>
                  <a:ext uri="{FF2B5EF4-FFF2-40B4-BE49-F238E27FC236}">
                    <a16:creationId xmlns:a16="http://schemas.microsoft.com/office/drawing/2014/main" id="{9213E10E-654D-E3FE-1517-6E9FD769235C}"/>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vál 34">
                <a:extLst>
                  <a:ext uri="{FF2B5EF4-FFF2-40B4-BE49-F238E27FC236}">
                    <a16:creationId xmlns:a16="http://schemas.microsoft.com/office/drawing/2014/main" id="{9CD3E598-943F-6C94-4E6B-76A542878AF0}"/>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6" name="Ovál 35">
                <a:extLst>
                  <a:ext uri="{FF2B5EF4-FFF2-40B4-BE49-F238E27FC236}">
                    <a16:creationId xmlns:a16="http://schemas.microsoft.com/office/drawing/2014/main" id="{3033C603-842E-21C9-01AD-C13581C496C6}"/>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33" name="Ovál 32">
              <a:extLst>
                <a:ext uri="{FF2B5EF4-FFF2-40B4-BE49-F238E27FC236}">
                  <a16:creationId xmlns:a16="http://schemas.microsoft.com/office/drawing/2014/main" id="{79C55964-1F76-CD0E-2E87-5AE27AB6D9A5}"/>
                </a:ext>
              </a:extLst>
            </p:cNvPr>
            <p:cNvSpPr/>
            <p:nvPr/>
          </p:nvSpPr>
          <p:spPr>
            <a:xfrm>
              <a:off x="6744599" y="-373441"/>
              <a:ext cx="3984886" cy="3948443"/>
            </a:xfrm>
            <a:prstGeom prst="ellipse">
              <a:avLst/>
            </a:prstGeom>
            <a:blipFill>
              <a:blip r:embed="rId7" cstate="print"/>
              <a:stretch>
                <a:fillRect/>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9985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dĺžnik 46">
            <a:extLst>
              <a:ext uri="{FF2B5EF4-FFF2-40B4-BE49-F238E27FC236}">
                <a16:creationId xmlns:a16="http://schemas.microsoft.com/office/drawing/2014/main" id="{EF3A85C4-FF11-F133-CE0C-2D301E25A902}"/>
              </a:ext>
            </a:extLst>
          </p:cNvPr>
          <p:cNvSpPr/>
          <p:nvPr/>
        </p:nvSpPr>
        <p:spPr>
          <a:xfrm>
            <a:off x="-18376" y="1583203"/>
            <a:ext cx="12210375" cy="4268293"/>
          </a:xfrm>
          <a:prstGeom prst="rect">
            <a:avLst/>
          </a:prstGeom>
          <a:solidFill>
            <a:srgbClr val="F3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4" name="Obrázok 3" descr="Obrázok, na ktorom je snímka obrazovky, čierny, čierno-biela, umenie&#10;&#10;Automaticky generovaný popis">
            <a:extLst>
              <a:ext uri="{FF2B5EF4-FFF2-40B4-BE49-F238E27FC236}">
                <a16:creationId xmlns:a16="http://schemas.microsoft.com/office/drawing/2014/main" id="{3EFE9FF6-FE98-8C23-FE39-30F469260926}"/>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2845079" y="-1520080"/>
            <a:ext cx="12192000" cy="6858000"/>
          </a:xfrm>
          <a:prstGeom prst="rect">
            <a:avLst/>
          </a:prstGeom>
        </p:spPr>
      </p:pic>
      <p:pic>
        <p:nvPicPr>
          <p:cNvPr id="50" name="Picture 2" descr="C:\Users\miskovic\Desktop\Prvky\erb.png">
            <a:extLst>
              <a:ext uri="{FF2B5EF4-FFF2-40B4-BE49-F238E27FC236}">
                <a16:creationId xmlns:a16="http://schemas.microsoft.com/office/drawing/2014/main" id="{FC42867B-832F-9E62-9211-E429F60BDF18}"/>
              </a:ext>
            </a:extLst>
          </p:cNvPr>
          <p:cNvPicPr>
            <a:picLocks noChangeAspect="1" noChangeArrowheads="1"/>
          </p:cNvPicPr>
          <p:nvPr/>
        </p:nvPicPr>
        <p:blipFill>
          <a:blip r:embed="rId4" cstate="print"/>
          <a:srcRect/>
          <a:stretch>
            <a:fillRect/>
          </a:stretch>
        </p:blipFill>
        <p:spPr bwMode="auto">
          <a:xfrm>
            <a:off x="8793142" y="5991834"/>
            <a:ext cx="720080" cy="720080"/>
          </a:xfrm>
          <a:prstGeom prst="rect">
            <a:avLst/>
          </a:prstGeom>
          <a:noFill/>
        </p:spPr>
      </p:pic>
      <p:pic>
        <p:nvPicPr>
          <p:cNvPr id="51" name="Picture 3" descr="C:\Users\miskovic\Desktop\Prvky\logo_samostatne-01.png">
            <a:extLst>
              <a:ext uri="{FF2B5EF4-FFF2-40B4-BE49-F238E27FC236}">
                <a16:creationId xmlns:a16="http://schemas.microsoft.com/office/drawing/2014/main" id="{8B334F02-1723-2D7E-CCD7-D5DE6B5D6311}"/>
              </a:ext>
            </a:extLst>
          </p:cNvPr>
          <p:cNvPicPr>
            <a:picLocks noChangeAspect="1" noChangeArrowheads="1"/>
          </p:cNvPicPr>
          <p:nvPr/>
        </p:nvPicPr>
        <p:blipFill>
          <a:blip r:embed="rId5" cstate="print"/>
          <a:srcRect/>
          <a:stretch>
            <a:fillRect/>
          </a:stretch>
        </p:blipFill>
        <p:spPr bwMode="auto">
          <a:xfrm>
            <a:off x="9513222" y="6135850"/>
            <a:ext cx="1512168" cy="445945"/>
          </a:xfrm>
          <a:prstGeom prst="rect">
            <a:avLst/>
          </a:prstGeom>
          <a:noFill/>
        </p:spPr>
      </p:pic>
      <p:sp>
        <p:nvSpPr>
          <p:cNvPr id="52" name="Nadpis 1">
            <a:extLst>
              <a:ext uri="{FF2B5EF4-FFF2-40B4-BE49-F238E27FC236}">
                <a16:creationId xmlns:a16="http://schemas.microsoft.com/office/drawing/2014/main" id="{EA068446-CD56-8182-48E1-607F8C5FB535}"/>
              </a:ext>
            </a:extLst>
          </p:cNvPr>
          <p:cNvSpPr>
            <a:spLocks noGrp="1"/>
          </p:cNvSpPr>
          <p:nvPr>
            <p:ph type="ctrTitle"/>
          </p:nvPr>
        </p:nvSpPr>
        <p:spPr>
          <a:xfrm>
            <a:off x="2925556" y="6305713"/>
            <a:ext cx="4056728" cy="432048"/>
          </a:xfrm>
        </p:spPr>
        <p:txBody>
          <a:bodyPr>
            <a:noAutofit/>
          </a:bodyPr>
          <a:lstStyle/>
          <a:p>
            <a:pPr algn="l"/>
            <a:r>
              <a:rPr lang="sk-SK" sz="2500" dirty="0">
                <a:solidFill>
                  <a:srgbClr val="CA9E67"/>
                </a:solidFill>
              </a:rPr>
              <a:t>Kežmarok </a:t>
            </a:r>
            <a:br>
              <a:rPr lang="sk-SK" sz="2500" dirty="0">
                <a:solidFill>
                  <a:srgbClr val="CA9E67"/>
                </a:solidFill>
              </a:rPr>
            </a:br>
            <a:r>
              <a:rPr lang="en-US" sz="2500" b="1" dirty="0">
                <a:solidFill>
                  <a:srgbClr val="CA9E67"/>
                </a:solidFill>
              </a:rPr>
              <a:t>European Town of Sport 2022 </a:t>
            </a:r>
            <a:endParaRPr lang="sk-SK" sz="2500" b="1" dirty="0">
              <a:solidFill>
                <a:srgbClr val="CA9E67"/>
              </a:solidFill>
            </a:endParaRPr>
          </a:p>
        </p:txBody>
      </p:sp>
      <p:sp>
        <p:nvSpPr>
          <p:cNvPr id="37" name="Nadpis 1">
            <a:extLst>
              <a:ext uri="{FF2B5EF4-FFF2-40B4-BE49-F238E27FC236}">
                <a16:creationId xmlns:a16="http://schemas.microsoft.com/office/drawing/2014/main" id="{48F3C99F-87C4-4856-AAF5-59CF19717C32}"/>
              </a:ext>
            </a:extLst>
          </p:cNvPr>
          <p:cNvSpPr txBox="1">
            <a:spLocks/>
          </p:cNvSpPr>
          <p:nvPr/>
        </p:nvSpPr>
        <p:spPr>
          <a:xfrm>
            <a:off x="2925556" y="146086"/>
            <a:ext cx="6587666" cy="10258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k-SK" sz="2500" dirty="0" err="1">
                <a:solidFill>
                  <a:srgbClr val="CA9E67"/>
                </a:solidFill>
              </a:rPr>
              <a:t>Diversification</a:t>
            </a:r>
            <a:r>
              <a:rPr lang="sk-SK" sz="2500" dirty="0">
                <a:solidFill>
                  <a:srgbClr val="CA9E67"/>
                </a:solidFill>
              </a:rPr>
              <a:t> of </a:t>
            </a:r>
            <a:r>
              <a:rPr lang="sk-SK" sz="2500" dirty="0" err="1">
                <a:solidFill>
                  <a:srgbClr val="CA9E67"/>
                </a:solidFill>
              </a:rPr>
              <a:t>sports</a:t>
            </a:r>
            <a:r>
              <a:rPr lang="sk-SK" sz="2500" dirty="0">
                <a:solidFill>
                  <a:srgbClr val="CA9E67"/>
                </a:solidFill>
              </a:rPr>
              <a:t> </a:t>
            </a:r>
            <a:r>
              <a:rPr lang="sk-SK" sz="2500" dirty="0" err="1">
                <a:solidFill>
                  <a:srgbClr val="CA9E67"/>
                </a:solidFill>
              </a:rPr>
              <a:t>offer</a:t>
            </a:r>
            <a:r>
              <a:rPr lang="sk-SK" sz="2500" dirty="0">
                <a:solidFill>
                  <a:srgbClr val="CA9E67"/>
                </a:solidFill>
              </a:rPr>
              <a:t> </a:t>
            </a:r>
            <a:r>
              <a:rPr lang="sk-SK" sz="2500" b="1" dirty="0" err="1">
                <a:solidFill>
                  <a:srgbClr val="CA9E67"/>
                </a:solidFill>
              </a:rPr>
              <a:t>during</a:t>
            </a:r>
            <a:r>
              <a:rPr lang="sk-SK" sz="2500" b="1" dirty="0">
                <a:solidFill>
                  <a:srgbClr val="CA9E67"/>
                </a:solidFill>
              </a:rPr>
              <a:t> </a:t>
            </a:r>
            <a:r>
              <a:rPr lang="sk-SK" sz="2500" b="1" dirty="0" err="1">
                <a:solidFill>
                  <a:srgbClr val="CA9E67"/>
                </a:solidFill>
              </a:rPr>
              <a:t>large</a:t>
            </a:r>
            <a:r>
              <a:rPr lang="sk-SK" sz="2500" b="1" dirty="0">
                <a:solidFill>
                  <a:srgbClr val="CA9E67"/>
                </a:solidFill>
              </a:rPr>
              <a:t> </a:t>
            </a:r>
            <a:r>
              <a:rPr lang="sk-SK" sz="2500" b="1" dirty="0" err="1">
                <a:solidFill>
                  <a:srgbClr val="CA9E67"/>
                </a:solidFill>
              </a:rPr>
              <a:t>grassroots</a:t>
            </a:r>
            <a:r>
              <a:rPr lang="sk-SK" sz="2500" b="1" dirty="0">
                <a:solidFill>
                  <a:srgbClr val="CA9E67"/>
                </a:solidFill>
              </a:rPr>
              <a:t> </a:t>
            </a:r>
            <a:r>
              <a:rPr lang="sk-SK" sz="2500" b="1" dirty="0" err="1">
                <a:solidFill>
                  <a:srgbClr val="CA9E67"/>
                </a:solidFill>
              </a:rPr>
              <a:t>sport</a:t>
            </a:r>
            <a:r>
              <a:rPr lang="sk-SK" sz="2500" b="1" dirty="0">
                <a:solidFill>
                  <a:srgbClr val="CA9E67"/>
                </a:solidFill>
              </a:rPr>
              <a:t> </a:t>
            </a:r>
            <a:r>
              <a:rPr lang="sk-SK" sz="2500" b="1" dirty="0" err="1">
                <a:solidFill>
                  <a:srgbClr val="CA9E67"/>
                </a:solidFill>
              </a:rPr>
              <a:t>events</a:t>
            </a:r>
            <a:r>
              <a:rPr lang="sk-SK" sz="2500" b="1" dirty="0">
                <a:solidFill>
                  <a:srgbClr val="CA9E67"/>
                </a:solidFill>
              </a:rPr>
              <a:t> – </a:t>
            </a:r>
            <a:r>
              <a:rPr lang="sk-SK" sz="2500" b="1" dirty="0" err="1">
                <a:solidFill>
                  <a:srgbClr val="CA9E67"/>
                </a:solidFill>
              </a:rPr>
              <a:t>good</a:t>
            </a:r>
            <a:r>
              <a:rPr lang="sk-SK" sz="2500" b="1" dirty="0">
                <a:solidFill>
                  <a:srgbClr val="CA9E67"/>
                </a:solidFill>
              </a:rPr>
              <a:t> </a:t>
            </a:r>
            <a:r>
              <a:rPr lang="sk-SK" sz="2500" b="1" dirty="0" err="1">
                <a:solidFill>
                  <a:srgbClr val="CA9E67"/>
                </a:solidFill>
              </a:rPr>
              <a:t>practises</a:t>
            </a:r>
            <a:endParaRPr lang="sk-SK" sz="2500" dirty="0">
              <a:solidFill>
                <a:srgbClr val="CA9E67"/>
              </a:solidFill>
            </a:endParaRPr>
          </a:p>
        </p:txBody>
      </p:sp>
      <p:pic>
        <p:nvPicPr>
          <p:cNvPr id="46" name="Picture 5" descr="Európske mesto športu 2022 | Kežmarok">
            <a:extLst>
              <a:ext uri="{FF2B5EF4-FFF2-40B4-BE49-F238E27FC236}">
                <a16:creationId xmlns:a16="http://schemas.microsoft.com/office/drawing/2014/main" id="{7C79967C-83AE-78EC-89F9-BB63AD3F6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0056" y="393251"/>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Home - ACES EUROPE">
            <a:extLst>
              <a:ext uri="{FF2B5EF4-FFF2-40B4-BE49-F238E27FC236}">
                <a16:creationId xmlns:a16="http://schemas.microsoft.com/office/drawing/2014/main" id="{284F1879-219E-4320-A6C7-5BD33420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5101" y="393251"/>
            <a:ext cx="968157" cy="6391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Skupina 9">
            <a:extLst>
              <a:ext uri="{FF2B5EF4-FFF2-40B4-BE49-F238E27FC236}">
                <a16:creationId xmlns:a16="http://schemas.microsoft.com/office/drawing/2014/main" id="{F0F34FFC-A5B3-5F21-18F9-2F3AD788A08F}"/>
              </a:ext>
            </a:extLst>
          </p:cNvPr>
          <p:cNvGrpSpPr/>
          <p:nvPr/>
        </p:nvGrpSpPr>
        <p:grpSpPr>
          <a:xfrm>
            <a:off x="397098" y="700109"/>
            <a:ext cx="1733274" cy="1758855"/>
            <a:chOff x="6647624" y="-461010"/>
            <a:chExt cx="4112840" cy="4171974"/>
          </a:xfrm>
        </p:grpSpPr>
        <p:grpSp>
          <p:nvGrpSpPr>
            <p:cNvPr id="11" name="Skupina 7">
              <a:extLst>
                <a:ext uri="{FF2B5EF4-FFF2-40B4-BE49-F238E27FC236}">
                  <a16:creationId xmlns:a16="http://schemas.microsoft.com/office/drawing/2014/main" id="{588FABB1-5103-D4C1-A005-1958FE842DB4}"/>
                </a:ext>
              </a:extLst>
            </p:cNvPr>
            <p:cNvGrpSpPr/>
            <p:nvPr/>
          </p:nvGrpSpPr>
          <p:grpSpPr>
            <a:xfrm>
              <a:off x="6647624" y="-461010"/>
              <a:ext cx="4112840" cy="4171974"/>
              <a:chOff x="-1908720" y="1923678"/>
              <a:chExt cx="7641232" cy="7260654"/>
            </a:xfrm>
          </p:grpSpPr>
          <p:sp>
            <p:nvSpPr>
              <p:cNvPr id="13" name="Ovál 12">
                <a:extLst>
                  <a:ext uri="{FF2B5EF4-FFF2-40B4-BE49-F238E27FC236}">
                    <a16:creationId xmlns:a16="http://schemas.microsoft.com/office/drawing/2014/main" id="{FE1A729F-786F-7798-0820-703B233507BD}"/>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 name="Ovál 13">
                <a:extLst>
                  <a:ext uri="{FF2B5EF4-FFF2-40B4-BE49-F238E27FC236}">
                    <a16:creationId xmlns:a16="http://schemas.microsoft.com/office/drawing/2014/main" id="{139C8317-BF25-6CE6-9C20-EBE50619263D}"/>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vál 14">
                <a:extLst>
                  <a:ext uri="{FF2B5EF4-FFF2-40B4-BE49-F238E27FC236}">
                    <a16:creationId xmlns:a16="http://schemas.microsoft.com/office/drawing/2014/main" id="{960CBB62-F946-086E-BA91-473C2928DA18}"/>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2" name="Ovál 11">
              <a:extLst>
                <a:ext uri="{FF2B5EF4-FFF2-40B4-BE49-F238E27FC236}">
                  <a16:creationId xmlns:a16="http://schemas.microsoft.com/office/drawing/2014/main" id="{8F86054B-C9F8-C257-1307-B87B66103CFC}"/>
                </a:ext>
              </a:extLst>
            </p:cNvPr>
            <p:cNvSpPr/>
            <p:nvPr/>
          </p:nvSpPr>
          <p:spPr>
            <a:xfrm>
              <a:off x="6744599" y="-373441"/>
              <a:ext cx="3984886" cy="3948443"/>
            </a:xfrm>
            <a:prstGeom prst="ellipse">
              <a:avLst/>
            </a:prstGeom>
            <a:blipFill dpi="0" rotWithShape="1">
              <a:blip r:embed="rId8" cstate="print"/>
              <a:srcRect/>
              <a:stretch>
                <a:fillRect l="-17000" r="-16000"/>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16" name="Skupina 15">
            <a:extLst>
              <a:ext uri="{FF2B5EF4-FFF2-40B4-BE49-F238E27FC236}">
                <a16:creationId xmlns:a16="http://schemas.microsoft.com/office/drawing/2014/main" id="{8518DE2C-0C38-AB71-FC0B-7E2C52BBE83A}"/>
              </a:ext>
            </a:extLst>
          </p:cNvPr>
          <p:cNvGrpSpPr/>
          <p:nvPr/>
        </p:nvGrpSpPr>
        <p:grpSpPr>
          <a:xfrm>
            <a:off x="350417" y="2743318"/>
            <a:ext cx="1733274" cy="1758855"/>
            <a:chOff x="6647624" y="-461010"/>
            <a:chExt cx="4112840" cy="4171974"/>
          </a:xfrm>
        </p:grpSpPr>
        <p:grpSp>
          <p:nvGrpSpPr>
            <p:cNvPr id="17" name="Skupina 7">
              <a:extLst>
                <a:ext uri="{FF2B5EF4-FFF2-40B4-BE49-F238E27FC236}">
                  <a16:creationId xmlns:a16="http://schemas.microsoft.com/office/drawing/2014/main" id="{42F93982-4F0B-24DF-DA6F-A7FB1ADD63A6}"/>
                </a:ext>
              </a:extLst>
            </p:cNvPr>
            <p:cNvGrpSpPr/>
            <p:nvPr/>
          </p:nvGrpSpPr>
          <p:grpSpPr>
            <a:xfrm>
              <a:off x="6647624" y="-461010"/>
              <a:ext cx="4112840" cy="4171974"/>
              <a:chOff x="-1908720" y="1923678"/>
              <a:chExt cx="7641232" cy="7260654"/>
            </a:xfrm>
          </p:grpSpPr>
          <p:sp>
            <p:nvSpPr>
              <p:cNvPr id="19" name="Ovál 18">
                <a:extLst>
                  <a:ext uri="{FF2B5EF4-FFF2-40B4-BE49-F238E27FC236}">
                    <a16:creationId xmlns:a16="http://schemas.microsoft.com/office/drawing/2014/main" id="{8D5BC23F-0631-F24B-033A-847D1B35EFFD}"/>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Ovál 19">
                <a:extLst>
                  <a:ext uri="{FF2B5EF4-FFF2-40B4-BE49-F238E27FC236}">
                    <a16:creationId xmlns:a16="http://schemas.microsoft.com/office/drawing/2014/main" id="{AC3D44DF-C432-ACBD-CC5E-A762583EB7E1}"/>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Ovál 20">
                <a:extLst>
                  <a:ext uri="{FF2B5EF4-FFF2-40B4-BE49-F238E27FC236}">
                    <a16:creationId xmlns:a16="http://schemas.microsoft.com/office/drawing/2014/main" id="{0050E4F7-A809-B237-E8F5-379027163423}"/>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18" name="Ovál 17">
              <a:extLst>
                <a:ext uri="{FF2B5EF4-FFF2-40B4-BE49-F238E27FC236}">
                  <a16:creationId xmlns:a16="http://schemas.microsoft.com/office/drawing/2014/main" id="{5C8D7807-07B2-F47B-A0A4-FDA588E7C56F}"/>
                </a:ext>
              </a:extLst>
            </p:cNvPr>
            <p:cNvSpPr/>
            <p:nvPr/>
          </p:nvSpPr>
          <p:spPr>
            <a:xfrm>
              <a:off x="6744599" y="-373441"/>
              <a:ext cx="3984886" cy="3948443"/>
            </a:xfrm>
            <a:prstGeom prst="ellipse">
              <a:avLst/>
            </a:prstGeom>
            <a:blipFill dpi="0" rotWithShape="1">
              <a:blip r:embed="rId9" cstate="print"/>
              <a:srcRect/>
              <a:stretch>
                <a:fillRect l="-12000" r="-13000"/>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nvGrpSpPr>
          <p:cNvPr id="22" name="Skupina 21">
            <a:extLst>
              <a:ext uri="{FF2B5EF4-FFF2-40B4-BE49-F238E27FC236}">
                <a16:creationId xmlns:a16="http://schemas.microsoft.com/office/drawing/2014/main" id="{8C2BE882-977F-E55E-B4EB-1703EFB4ED91}"/>
              </a:ext>
            </a:extLst>
          </p:cNvPr>
          <p:cNvGrpSpPr/>
          <p:nvPr/>
        </p:nvGrpSpPr>
        <p:grpSpPr>
          <a:xfrm>
            <a:off x="286853" y="4938817"/>
            <a:ext cx="1733274" cy="1758855"/>
            <a:chOff x="6647624" y="-461010"/>
            <a:chExt cx="4112840" cy="4171974"/>
          </a:xfrm>
        </p:grpSpPr>
        <p:grpSp>
          <p:nvGrpSpPr>
            <p:cNvPr id="23" name="Skupina 7">
              <a:extLst>
                <a:ext uri="{FF2B5EF4-FFF2-40B4-BE49-F238E27FC236}">
                  <a16:creationId xmlns:a16="http://schemas.microsoft.com/office/drawing/2014/main" id="{EEFDC71D-8582-85EE-DDE4-C88F518F4357}"/>
                </a:ext>
              </a:extLst>
            </p:cNvPr>
            <p:cNvGrpSpPr/>
            <p:nvPr/>
          </p:nvGrpSpPr>
          <p:grpSpPr>
            <a:xfrm>
              <a:off x="6647624" y="-461010"/>
              <a:ext cx="4112840" cy="4171974"/>
              <a:chOff x="-1908720" y="1923678"/>
              <a:chExt cx="7641232" cy="7260654"/>
            </a:xfrm>
          </p:grpSpPr>
          <p:sp>
            <p:nvSpPr>
              <p:cNvPr id="25" name="Ovál 24">
                <a:extLst>
                  <a:ext uri="{FF2B5EF4-FFF2-40B4-BE49-F238E27FC236}">
                    <a16:creationId xmlns:a16="http://schemas.microsoft.com/office/drawing/2014/main" id="{89952A49-A052-049A-20FF-676EE64D73FE}"/>
                  </a:ext>
                </a:extLst>
              </p:cNvPr>
              <p:cNvSpPr/>
              <p:nvPr/>
            </p:nvSpPr>
            <p:spPr>
              <a:xfrm>
                <a:off x="-1908720" y="1923678"/>
                <a:ext cx="7488832" cy="7108254"/>
              </a:xfrm>
              <a:prstGeom prst="ellipse">
                <a:avLst/>
              </a:prstGeom>
              <a:noFill/>
              <a:ln>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ál 25">
                <a:extLst>
                  <a:ext uri="{FF2B5EF4-FFF2-40B4-BE49-F238E27FC236}">
                    <a16:creationId xmlns:a16="http://schemas.microsoft.com/office/drawing/2014/main" id="{D0F0E22A-F36C-AAE0-7452-A1E3183DC212}"/>
                  </a:ext>
                </a:extLst>
              </p:cNvPr>
              <p:cNvSpPr/>
              <p:nvPr/>
            </p:nvSpPr>
            <p:spPr>
              <a:xfrm>
                <a:off x="-1756320" y="2076078"/>
                <a:ext cx="7488832" cy="7108254"/>
              </a:xfrm>
              <a:prstGeom prst="ellipse">
                <a:avLst/>
              </a:prstGeom>
              <a:no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Ovál 26">
                <a:extLst>
                  <a:ext uri="{FF2B5EF4-FFF2-40B4-BE49-F238E27FC236}">
                    <a16:creationId xmlns:a16="http://schemas.microsoft.com/office/drawing/2014/main" id="{656651E1-218D-8825-3D6C-10889F19A2FB}"/>
                  </a:ext>
                </a:extLst>
              </p:cNvPr>
              <p:cNvSpPr/>
              <p:nvPr/>
            </p:nvSpPr>
            <p:spPr>
              <a:xfrm>
                <a:off x="-1764704" y="1995686"/>
                <a:ext cx="7488832" cy="7108254"/>
              </a:xfrm>
              <a:prstGeom prst="ellipse">
                <a:avLst/>
              </a:prstGeom>
              <a:noFill/>
              <a:ln w="12700">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24" name="Ovál 23">
              <a:extLst>
                <a:ext uri="{FF2B5EF4-FFF2-40B4-BE49-F238E27FC236}">
                  <a16:creationId xmlns:a16="http://schemas.microsoft.com/office/drawing/2014/main" id="{16D537A2-9929-B6DB-0169-45C65C603B2D}"/>
                </a:ext>
              </a:extLst>
            </p:cNvPr>
            <p:cNvSpPr/>
            <p:nvPr/>
          </p:nvSpPr>
          <p:spPr>
            <a:xfrm>
              <a:off x="6744599" y="-373441"/>
              <a:ext cx="3984886" cy="3948443"/>
            </a:xfrm>
            <a:prstGeom prst="ellipse">
              <a:avLst/>
            </a:prstGeom>
            <a:blipFill dpi="0" rotWithShape="1">
              <a:blip r:embed="rId10" cstate="print"/>
              <a:srcRect/>
              <a:stretch>
                <a:fillRect r="-35000"/>
              </a:stretch>
            </a:blipFill>
            <a:ln w="9525">
              <a:solidFill>
                <a:srgbClr val="CA9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
        <p:nvSpPr>
          <p:cNvPr id="41" name="Nadpis 1">
            <a:extLst>
              <a:ext uri="{FF2B5EF4-FFF2-40B4-BE49-F238E27FC236}">
                <a16:creationId xmlns:a16="http://schemas.microsoft.com/office/drawing/2014/main" id="{EEB1ADD4-680D-D0F3-30C1-5501A587DCAD}"/>
              </a:ext>
            </a:extLst>
          </p:cNvPr>
          <p:cNvSpPr txBox="1">
            <a:spLocks/>
          </p:cNvSpPr>
          <p:nvPr/>
        </p:nvSpPr>
        <p:spPr>
          <a:xfrm>
            <a:off x="2937912" y="2163408"/>
            <a:ext cx="881612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500" dirty="0"/>
              <a:t>Every summer, the town of Kežmarok, </a:t>
            </a:r>
            <a:endParaRPr lang="sk-SK" sz="2500" dirty="0"/>
          </a:p>
          <a:p>
            <a:pPr algn="l"/>
            <a:r>
              <a:rPr lang="en-GB" sz="2500" dirty="0"/>
              <a:t>in cooperation with sports clubs, </a:t>
            </a:r>
            <a:endParaRPr lang="sk-SK" sz="2500" dirty="0"/>
          </a:p>
          <a:p>
            <a:pPr algn="l"/>
            <a:r>
              <a:rPr lang="en-GB" sz="2500" dirty="0"/>
              <a:t>organises 13 sports events called </a:t>
            </a:r>
            <a:r>
              <a:rPr lang="en-GB" sz="2500" b="1" dirty="0" err="1"/>
              <a:t>Kežmarok</a:t>
            </a:r>
            <a:r>
              <a:rPr lang="en-GB" sz="2500" b="1" dirty="0"/>
              <a:t> Sports Days</a:t>
            </a:r>
            <a:r>
              <a:rPr lang="en-GB" sz="2500" dirty="0"/>
              <a:t>. </a:t>
            </a:r>
            <a:endParaRPr lang="sk-SK" sz="2500" dirty="0">
              <a:latin typeface="+mn-lt"/>
            </a:endParaRPr>
          </a:p>
        </p:txBody>
      </p:sp>
      <p:sp>
        <p:nvSpPr>
          <p:cNvPr id="44" name="Nadpis 1">
            <a:extLst>
              <a:ext uri="{FF2B5EF4-FFF2-40B4-BE49-F238E27FC236}">
                <a16:creationId xmlns:a16="http://schemas.microsoft.com/office/drawing/2014/main" id="{FEE1A3BD-49EE-2122-ACD5-FFD1C87BE7A8}"/>
              </a:ext>
            </a:extLst>
          </p:cNvPr>
          <p:cNvSpPr txBox="1">
            <a:spLocks/>
          </p:cNvSpPr>
          <p:nvPr/>
        </p:nvSpPr>
        <p:spPr>
          <a:xfrm>
            <a:off x="2937912" y="4123925"/>
            <a:ext cx="8816122"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t>In the </a:t>
            </a:r>
            <a:r>
              <a:rPr lang="en-US" sz="2500" b="1" dirty="0"/>
              <a:t>Winter National Games </a:t>
            </a:r>
            <a:r>
              <a:rPr lang="en-US" sz="2500" dirty="0"/>
              <a:t>more than 160 athletes with intellectual disabilities participate. </a:t>
            </a:r>
          </a:p>
          <a:p>
            <a:pPr algn="l"/>
            <a:endParaRPr lang="en-US" sz="2500" b="1" dirty="0"/>
          </a:p>
          <a:p>
            <a:pPr algn="l"/>
            <a:r>
              <a:rPr lang="en-US" sz="2500" b="1" dirty="0"/>
              <a:t>Every June</a:t>
            </a:r>
            <a:r>
              <a:rPr lang="en-US" sz="2500" dirty="0"/>
              <a:t>, Children’s Paralympics is held for physically handicapped children and children with other disabilities from </a:t>
            </a:r>
            <a:r>
              <a:rPr lang="en-US" sz="2500" dirty="0" err="1"/>
              <a:t>Kežmarok</a:t>
            </a:r>
            <a:r>
              <a:rPr lang="en-US" sz="2500" dirty="0"/>
              <a:t> district.</a:t>
            </a:r>
          </a:p>
        </p:txBody>
      </p:sp>
    </p:spTree>
    <p:extLst>
      <p:ext uri="{BB962C8B-B14F-4D97-AF65-F5344CB8AC3E}">
        <p14:creationId xmlns:p14="http://schemas.microsoft.com/office/powerpoint/2010/main" val="31695092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5000" fill="hold"/>
                                        <p:tgtEl>
                                          <p:spTgt spid="47"/>
                                        </p:tgtEl>
                                        <p:attrNameLst>
                                          <p:attrName>ppt_x</p:attrName>
                                        </p:attrNameLst>
                                      </p:cBhvr>
                                      <p:tavLst>
                                        <p:tav tm="0">
                                          <p:val>
                                            <p:strVal val="1+#ppt_w/2"/>
                                          </p:val>
                                        </p:tav>
                                        <p:tav tm="100000">
                                          <p:val>
                                            <p:strVal val="#ppt_x"/>
                                          </p:val>
                                        </p:tav>
                                      </p:tavLst>
                                    </p:anim>
                                    <p:anim calcmode="lin" valueType="num">
                                      <p:cBhvr additive="base">
                                        <p:cTn id="8" dur="15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4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8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ppt_x"/>
                                          </p:val>
                                        </p:tav>
                                        <p:tav tm="100000">
                                          <p:val>
                                            <p:strVal val="#ppt_x"/>
                                          </p:val>
                                        </p:tav>
                                      </p:tavLst>
                                    </p:anim>
                                    <p:anim calcmode="lin" valueType="num">
                                      <p:cBhvr additive="base">
                                        <p:cTn id="20" dur="2000" fill="hold"/>
                                        <p:tgtEl>
                                          <p:spTgt spid="22"/>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600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000"/>
                                        <p:tgtEl>
                                          <p:spTgt spid="41"/>
                                        </p:tgtEl>
                                      </p:cBhvr>
                                    </p:animEffect>
                                  </p:childTnLst>
                                </p:cTn>
                              </p:par>
                              <p:par>
                                <p:cTn id="24" presetID="10" presetClass="entr" presetSubtype="0" fill="hold" grpId="0" nodeType="withEffect">
                                  <p:stCondLst>
                                    <p:cond delay="1200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1"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dĺžnik 46">
            <a:extLst>
              <a:ext uri="{FF2B5EF4-FFF2-40B4-BE49-F238E27FC236}">
                <a16:creationId xmlns:a16="http://schemas.microsoft.com/office/drawing/2014/main" id="{EF3A85C4-FF11-F133-CE0C-2D301E25A902}"/>
              </a:ext>
            </a:extLst>
          </p:cNvPr>
          <p:cNvSpPr/>
          <p:nvPr/>
        </p:nvSpPr>
        <p:spPr>
          <a:xfrm>
            <a:off x="-18376" y="1583203"/>
            <a:ext cx="12210375" cy="4268293"/>
          </a:xfrm>
          <a:prstGeom prst="rect">
            <a:avLst/>
          </a:prstGeom>
          <a:solidFill>
            <a:srgbClr val="F3E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4" name="Obrázok 3" descr="Obrázok, na ktorom je snímka obrazovky, čierny, čierno-biela, umenie&#10;&#10;Automaticky generovaný popis">
            <a:extLst>
              <a:ext uri="{FF2B5EF4-FFF2-40B4-BE49-F238E27FC236}">
                <a16:creationId xmlns:a16="http://schemas.microsoft.com/office/drawing/2014/main" id="{3EFE9FF6-FE98-8C23-FE39-30F469260926}"/>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12845079" y="-1520080"/>
            <a:ext cx="12192000" cy="6858000"/>
          </a:xfrm>
          <a:prstGeom prst="rect">
            <a:avLst/>
          </a:prstGeom>
        </p:spPr>
      </p:pic>
      <p:pic>
        <p:nvPicPr>
          <p:cNvPr id="50" name="Picture 2" descr="C:\Users\miskovic\Desktop\Prvky\erb.png">
            <a:extLst>
              <a:ext uri="{FF2B5EF4-FFF2-40B4-BE49-F238E27FC236}">
                <a16:creationId xmlns:a16="http://schemas.microsoft.com/office/drawing/2014/main" id="{FC42867B-832F-9E62-9211-E429F60BDF18}"/>
              </a:ext>
            </a:extLst>
          </p:cNvPr>
          <p:cNvPicPr>
            <a:picLocks noChangeAspect="1" noChangeArrowheads="1"/>
          </p:cNvPicPr>
          <p:nvPr/>
        </p:nvPicPr>
        <p:blipFill>
          <a:blip r:embed="rId4" cstate="print"/>
          <a:srcRect/>
          <a:stretch>
            <a:fillRect/>
          </a:stretch>
        </p:blipFill>
        <p:spPr bwMode="auto">
          <a:xfrm>
            <a:off x="7297369" y="425319"/>
            <a:ext cx="1374837" cy="1374837"/>
          </a:xfrm>
          <a:prstGeom prst="rect">
            <a:avLst/>
          </a:prstGeom>
          <a:noFill/>
        </p:spPr>
      </p:pic>
      <p:pic>
        <p:nvPicPr>
          <p:cNvPr id="51" name="Picture 3" descr="C:\Users\miskovic\Desktop\Prvky\logo_samostatne-01.png">
            <a:extLst>
              <a:ext uri="{FF2B5EF4-FFF2-40B4-BE49-F238E27FC236}">
                <a16:creationId xmlns:a16="http://schemas.microsoft.com/office/drawing/2014/main" id="{8B334F02-1723-2D7E-CCD7-D5DE6B5D6311}"/>
              </a:ext>
            </a:extLst>
          </p:cNvPr>
          <p:cNvPicPr>
            <a:picLocks noChangeAspect="1" noChangeArrowheads="1"/>
          </p:cNvPicPr>
          <p:nvPr/>
        </p:nvPicPr>
        <p:blipFill>
          <a:blip r:embed="rId5" cstate="print"/>
          <a:srcRect/>
          <a:stretch>
            <a:fillRect/>
          </a:stretch>
        </p:blipFill>
        <p:spPr bwMode="auto">
          <a:xfrm>
            <a:off x="6588929" y="1939328"/>
            <a:ext cx="2791715" cy="823289"/>
          </a:xfrm>
          <a:prstGeom prst="rect">
            <a:avLst/>
          </a:prstGeom>
          <a:noFill/>
        </p:spPr>
      </p:pic>
      <p:sp>
        <p:nvSpPr>
          <p:cNvPr id="52" name="Nadpis 1">
            <a:extLst>
              <a:ext uri="{FF2B5EF4-FFF2-40B4-BE49-F238E27FC236}">
                <a16:creationId xmlns:a16="http://schemas.microsoft.com/office/drawing/2014/main" id="{EA068446-CD56-8182-48E1-607F8C5FB535}"/>
              </a:ext>
            </a:extLst>
          </p:cNvPr>
          <p:cNvSpPr>
            <a:spLocks noGrp="1"/>
          </p:cNvSpPr>
          <p:nvPr>
            <p:ph type="ctrTitle"/>
          </p:nvPr>
        </p:nvSpPr>
        <p:spPr>
          <a:xfrm>
            <a:off x="5956422" y="3429000"/>
            <a:ext cx="4056728" cy="432048"/>
          </a:xfrm>
        </p:spPr>
        <p:txBody>
          <a:bodyPr>
            <a:noAutofit/>
          </a:bodyPr>
          <a:lstStyle/>
          <a:p>
            <a:r>
              <a:rPr lang="sk-SK" sz="2500" dirty="0">
                <a:solidFill>
                  <a:srgbClr val="CA9E67"/>
                </a:solidFill>
              </a:rPr>
              <a:t>Kežmarok </a:t>
            </a:r>
            <a:br>
              <a:rPr lang="sk-SK" sz="2500" dirty="0">
                <a:solidFill>
                  <a:srgbClr val="CA9E67"/>
                </a:solidFill>
              </a:rPr>
            </a:br>
            <a:r>
              <a:rPr lang="en-US" sz="2500" b="1" dirty="0">
                <a:solidFill>
                  <a:srgbClr val="CA9E67"/>
                </a:solidFill>
              </a:rPr>
              <a:t>European Town of Sport 2022 </a:t>
            </a:r>
            <a:endParaRPr lang="sk-SK" sz="2500" b="1" dirty="0">
              <a:solidFill>
                <a:srgbClr val="CA9E67"/>
              </a:solidFill>
            </a:endParaRPr>
          </a:p>
        </p:txBody>
      </p:sp>
      <p:sp>
        <p:nvSpPr>
          <p:cNvPr id="37" name="Nadpis 1">
            <a:extLst>
              <a:ext uri="{FF2B5EF4-FFF2-40B4-BE49-F238E27FC236}">
                <a16:creationId xmlns:a16="http://schemas.microsoft.com/office/drawing/2014/main" id="{48F3C99F-87C4-4856-AAF5-59CF19717C32}"/>
              </a:ext>
            </a:extLst>
          </p:cNvPr>
          <p:cNvSpPr txBox="1">
            <a:spLocks/>
          </p:cNvSpPr>
          <p:nvPr/>
        </p:nvSpPr>
        <p:spPr>
          <a:xfrm>
            <a:off x="4690953" y="4095489"/>
            <a:ext cx="6587666" cy="10258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2500" dirty="0" err="1">
                <a:solidFill>
                  <a:srgbClr val="CA9E67"/>
                </a:solidFill>
              </a:rPr>
              <a:t>Diversification</a:t>
            </a:r>
            <a:r>
              <a:rPr lang="sk-SK" sz="2500" dirty="0">
                <a:solidFill>
                  <a:srgbClr val="CA9E67"/>
                </a:solidFill>
              </a:rPr>
              <a:t> of </a:t>
            </a:r>
            <a:r>
              <a:rPr lang="sk-SK" sz="2500" dirty="0" err="1">
                <a:solidFill>
                  <a:srgbClr val="CA9E67"/>
                </a:solidFill>
              </a:rPr>
              <a:t>sports</a:t>
            </a:r>
            <a:r>
              <a:rPr lang="sk-SK" sz="2500" dirty="0">
                <a:solidFill>
                  <a:srgbClr val="CA9E67"/>
                </a:solidFill>
              </a:rPr>
              <a:t> </a:t>
            </a:r>
            <a:r>
              <a:rPr lang="sk-SK" sz="2500" dirty="0" err="1">
                <a:solidFill>
                  <a:srgbClr val="CA9E67"/>
                </a:solidFill>
              </a:rPr>
              <a:t>offer</a:t>
            </a:r>
            <a:r>
              <a:rPr lang="sk-SK" sz="2500" dirty="0">
                <a:solidFill>
                  <a:srgbClr val="CA9E67"/>
                </a:solidFill>
              </a:rPr>
              <a:t> </a:t>
            </a:r>
            <a:r>
              <a:rPr lang="sk-SK" sz="2500" b="1" dirty="0" err="1">
                <a:solidFill>
                  <a:srgbClr val="CA9E67"/>
                </a:solidFill>
              </a:rPr>
              <a:t>during</a:t>
            </a:r>
            <a:r>
              <a:rPr lang="sk-SK" sz="2500" b="1" dirty="0">
                <a:solidFill>
                  <a:srgbClr val="CA9E67"/>
                </a:solidFill>
              </a:rPr>
              <a:t> </a:t>
            </a:r>
            <a:r>
              <a:rPr lang="sk-SK" sz="2500" b="1" dirty="0" err="1">
                <a:solidFill>
                  <a:srgbClr val="CA9E67"/>
                </a:solidFill>
              </a:rPr>
              <a:t>large</a:t>
            </a:r>
            <a:r>
              <a:rPr lang="sk-SK" sz="2500" b="1" dirty="0">
                <a:solidFill>
                  <a:srgbClr val="CA9E67"/>
                </a:solidFill>
              </a:rPr>
              <a:t> </a:t>
            </a:r>
            <a:r>
              <a:rPr lang="sk-SK" sz="2500" b="1" dirty="0" err="1">
                <a:solidFill>
                  <a:srgbClr val="CA9E67"/>
                </a:solidFill>
              </a:rPr>
              <a:t>grassroots</a:t>
            </a:r>
            <a:r>
              <a:rPr lang="sk-SK" sz="2500" b="1" dirty="0">
                <a:solidFill>
                  <a:srgbClr val="CA9E67"/>
                </a:solidFill>
              </a:rPr>
              <a:t> </a:t>
            </a:r>
            <a:r>
              <a:rPr lang="sk-SK" sz="2500" b="1" dirty="0" err="1">
                <a:solidFill>
                  <a:srgbClr val="CA9E67"/>
                </a:solidFill>
              </a:rPr>
              <a:t>sport</a:t>
            </a:r>
            <a:r>
              <a:rPr lang="sk-SK" sz="2500" b="1" dirty="0">
                <a:solidFill>
                  <a:srgbClr val="CA9E67"/>
                </a:solidFill>
              </a:rPr>
              <a:t> </a:t>
            </a:r>
            <a:r>
              <a:rPr lang="sk-SK" sz="2500" b="1" dirty="0" err="1">
                <a:solidFill>
                  <a:srgbClr val="CA9E67"/>
                </a:solidFill>
              </a:rPr>
              <a:t>events</a:t>
            </a:r>
            <a:r>
              <a:rPr lang="sk-SK" sz="2500" b="1" dirty="0">
                <a:solidFill>
                  <a:srgbClr val="CA9E67"/>
                </a:solidFill>
              </a:rPr>
              <a:t> – </a:t>
            </a:r>
            <a:r>
              <a:rPr lang="sk-SK" sz="2500" b="1" dirty="0" err="1">
                <a:solidFill>
                  <a:srgbClr val="CA9E67"/>
                </a:solidFill>
              </a:rPr>
              <a:t>good</a:t>
            </a:r>
            <a:r>
              <a:rPr lang="sk-SK" sz="2500" b="1" dirty="0">
                <a:solidFill>
                  <a:srgbClr val="CA9E67"/>
                </a:solidFill>
              </a:rPr>
              <a:t> </a:t>
            </a:r>
            <a:r>
              <a:rPr lang="sk-SK" sz="2500" b="1" dirty="0" err="1">
                <a:solidFill>
                  <a:srgbClr val="CA9E67"/>
                </a:solidFill>
              </a:rPr>
              <a:t>practises</a:t>
            </a:r>
            <a:endParaRPr lang="sk-SK" sz="2500" dirty="0">
              <a:solidFill>
                <a:srgbClr val="CA9E67"/>
              </a:solidFill>
            </a:endParaRPr>
          </a:p>
        </p:txBody>
      </p:sp>
      <p:pic>
        <p:nvPicPr>
          <p:cNvPr id="46" name="Picture 5" descr="Európske mesto športu 2022 | Kežmarok">
            <a:extLst>
              <a:ext uri="{FF2B5EF4-FFF2-40B4-BE49-F238E27FC236}">
                <a16:creationId xmlns:a16="http://schemas.microsoft.com/office/drawing/2014/main" id="{7C79967C-83AE-78EC-89F9-BB63AD3F63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203" y="5962201"/>
            <a:ext cx="646332" cy="6463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7" descr="Home - ACES EUROPE">
            <a:extLst>
              <a:ext uri="{FF2B5EF4-FFF2-40B4-BE49-F238E27FC236}">
                <a16:creationId xmlns:a16="http://schemas.microsoft.com/office/drawing/2014/main" id="{284F1879-219E-4320-A6C7-5BD33420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127" y="5962201"/>
            <a:ext cx="968157" cy="639135"/>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AE1FBFB3-F52A-26AC-5B95-9E294D65B54B}"/>
              </a:ext>
            </a:extLst>
          </p:cNvPr>
          <p:cNvSpPr txBox="1">
            <a:spLocks/>
          </p:cNvSpPr>
          <p:nvPr/>
        </p:nvSpPr>
        <p:spPr>
          <a:xfrm>
            <a:off x="-380103" y="4030925"/>
            <a:ext cx="4752528" cy="1008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k-SK" sz="1800">
                <a:solidFill>
                  <a:srgbClr val="CA9E67"/>
                </a:solidFill>
              </a:rPr>
              <a:t>more </a:t>
            </a:r>
            <a:r>
              <a:rPr lang="sk-SK" sz="1800" b="1">
                <a:solidFill>
                  <a:srgbClr val="CA9E67"/>
                </a:solidFill>
              </a:rPr>
              <a:t>informations</a:t>
            </a:r>
            <a:r>
              <a:rPr lang="sk-SK" sz="1800">
                <a:solidFill>
                  <a:srgbClr val="CA9E67"/>
                </a:solidFill>
              </a:rPr>
              <a:t>:</a:t>
            </a:r>
            <a:br>
              <a:rPr lang="sk-SK" sz="1800">
                <a:solidFill>
                  <a:srgbClr val="CA9E67"/>
                </a:solidFill>
              </a:rPr>
            </a:br>
            <a:r>
              <a:rPr lang="sk-SK" sz="1800">
                <a:solidFill>
                  <a:srgbClr val="CA9E67"/>
                </a:solidFill>
              </a:rPr>
              <a:t>www.kezmarok.sk/townofsport</a:t>
            </a:r>
            <a:endParaRPr lang="sk-SK" sz="2400" b="1" dirty="0">
              <a:solidFill>
                <a:srgbClr val="CA9E67"/>
              </a:solidFill>
            </a:endParaRPr>
          </a:p>
        </p:txBody>
      </p:sp>
      <p:pic>
        <p:nvPicPr>
          <p:cNvPr id="5" name="Obrázok 4">
            <a:extLst>
              <a:ext uri="{FF2B5EF4-FFF2-40B4-BE49-F238E27FC236}">
                <a16:creationId xmlns:a16="http://schemas.microsoft.com/office/drawing/2014/main" id="{24B832EE-98C5-BE1A-989B-35357D744E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649" y="2082872"/>
            <a:ext cx="1905000" cy="1905000"/>
          </a:xfrm>
          <a:prstGeom prst="rect">
            <a:avLst/>
          </a:prstGeom>
        </p:spPr>
      </p:pic>
    </p:spTree>
    <p:extLst>
      <p:ext uri="{BB962C8B-B14F-4D97-AF65-F5344CB8AC3E}">
        <p14:creationId xmlns:p14="http://schemas.microsoft.com/office/powerpoint/2010/main" val="2534867788"/>
      </p:ext>
    </p:extLst>
  </p:cSld>
  <p:clrMapOvr>
    <a:masterClrMapping/>
  </p:clrMapOvr>
  <p:transition spd="slow">
    <p:push dir="r"/>
  </p:transition>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4E1D5F7BB9BB940A04B088179206549" ma:contentTypeVersion="11" ma:contentTypeDescription="Umožňuje vytvoriť nový dokument." ma:contentTypeScope="" ma:versionID="65222a21f5c8b382b70a9968327d872c">
  <xsd:schema xmlns:xsd="http://www.w3.org/2001/XMLSchema" xmlns:xs="http://www.w3.org/2001/XMLSchema" xmlns:p="http://schemas.microsoft.com/office/2006/metadata/properties" xmlns:ns3="6426432b-8b05-40b6-af06-506bc9e1ab4a" xmlns:ns4="3fe5c7df-3161-4f29-bd4c-2607aa18793a" targetNamespace="http://schemas.microsoft.com/office/2006/metadata/properties" ma:root="true" ma:fieldsID="d577b38fa23b125a3328f81c66754287" ns3:_="" ns4:_="">
    <xsd:import namespace="6426432b-8b05-40b6-af06-506bc9e1ab4a"/>
    <xsd:import namespace="3fe5c7df-3161-4f29-bd4c-2607aa18793a"/>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6432b-8b05-40b6-af06-506bc9e1ab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e5c7df-3161-4f29-bd4c-2607aa18793a" elementFormDefault="qualified">
    <xsd:import namespace="http://schemas.microsoft.com/office/2006/documentManagement/types"/>
    <xsd:import namespace="http://schemas.microsoft.com/office/infopath/2007/PartnerControls"/>
    <xsd:element name="SharedWithUsers" ma:index="1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Zdieľané s podrobnosťami" ma:internalName="SharedWithDetails" ma:readOnly="true">
      <xsd:simpleType>
        <xsd:restriction base="dms:Note">
          <xsd:maxLength value="255"/>
        </xsd:restriction>
      </xsd:simpleType>
    </xsd:element>
    <xsd:element name="SharingHintHash" ma:index="13" nillable="true" ma:displayName="Príkaz hash indikátora zdieľ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426432b-8b05-40b6-af06-506bc9e1ab4a" xsi:nil="true"/>
  </documentManagement>
</p:properties>
</file>

<file path=customXml/itemProps1.xml><?xml version="1.0" encoding="utf-8"?>
<ds:datastoreItem xmlns:ds="http://schemas.openxmlformats.org/officeDocument/2006/customXml" ds:itemID="{9994BF06-7EF9-483C-95CC-6366F5EE2050}">
  <ds:schemaRefs>
    <ds:schemaRef ds:uri="http://schemas.microsoft.com/sharepoint/v3/contenttype/forms"/>
  </ds:schemaRefs>
</ds:datastoreItem>
</file>

<file path=customXml/itemProps2.xml><?xml version="1.0" encoding="utf-8"?>
<ds:datastoreItem xmlns:ds="http://schemas.openxmlformats.org/officeDocument/2006/customXml" ds:itemID="{AB766520-C651-4173-9A87-A8E5C370D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26432b-8b05-40b6-af06-506bc9e1ab4a"/>
    <ds:schemaRef ds:uri="3fe5c7df-3161-4f29-bd4c-2607aa187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072159-4BDA-45AD-AEA8-83BC479D650E}">
  <ds:schemaRefs>
    <ds:schemaRef ds:uri="http://purl.org/dc/dcmitype/"/>
    <ds:schemaRef ds:uri="http://purl.org/dc/elements/1.1/"/>
    <ds:schemaRef ds:uri="6426432b-8b05-40b6-af06-506bc9e1ab4a"/>
    <ds:schemaRef ds:uri="http://www.w3.org/XML/1998/namespace"/>
    <ds:schemaRef ds:uri="http://schemas.microsoft.com/office/2006/documentManagement/types"/>
    <ds:schemaRef ds:uri="3fe5c7df-3161-4f29-bd4c-2607aa18793a"/>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65</TotalTime>
  <Words>1158</Words>
  <Application>Microsoft Office PowerPoint</Application>
  <PresentationFormat>Širokouhlá</PresentationFormat>
  <Paragraphs>54</Paragraphs>
  <Slides>7</Slides>
  <Notes>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7</vt:i4>
      </vt:variant>
    </vt:vector>
  </HeadingPairs>
  <TitlesOfParts>
    <vt:vector size="12" baseType="lpstr">
      <vt:lpstr>Arial</vt:lpstr>
      <vt:lpstr>Calibri</vt:lpstr>
      <vt:lpstr>Calibri Light</vt:lpstr>
      <vt:lpstr>Times New Roman</vt:lpstr>
      <vt:lpstr>Motív Office</vt:lpstr>
      <vt:lpstr>Prezentácia programu PowerPoint</vt:lpstr>
      <vt:lpstr>About our town Kežmarok European Town of Sport 2022 </vt:lpstr>
      <vt:lpstr>Kežmarok  European Town of Sport 2022 </vt:lpstr>
      <vt:lpstr>Kežmarok  European Town of Sport 2022 </vt:lpstr>
      <vt:lpstr>Prezentácia programu PowerPoint</vt:lpstr>
      <vt:lpstr>Kežmarok  European Town of Sport 2022 </vt:lpstr>
      <vt:lpstr>Kežmarok  European Town of Sport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Ondrej Miskovic</dc:creator>
  <cp:lastModifiedBy>Ondrej Miskovic</cp:lastModifiedBy>
  <cp:revision>2</cp:revision>
  <dcterms:created xsi:type="dcterms:W3CDTF">2023-09-18T05:45:10Z</dcterms:created>
  <dcterms:modified xsi:type="dcterms:W3CDTF">2023-09-18T06:51:39Z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0x01010084E1D5F7BB9BB940A04B088179206549</vt:lpwstr>
  </property>
</Properties>
</file>